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4"/>
    <p:sldMasterId id="2147484074" r:id="rId5"/>
    <p:sldMasterId id="2147484106" r:id="rId6"/>
    <p:sldMasterId id="2147484134" r:id="rId7"/>
  </p:sldMasterIdLst>
  <p:notesMasterIdLst>
    <p:notesMasterId r:id="rId18"/>
  </p:notesMasterIdLst>
  <p:sldIdLst>
    <p:sldId id="528" r:id="rId8"/>
    <p:sldId id="524" r:id="rId9"/>
    <p:sldId id="505" r:id="rId10"/>
    <p:sldId id="506" r:id="rId11"/>
    <p:sldId id="508" r:id="rId12"/>
    <p:sldId id="525" r:id="rId13"/>
    <p:sldId id="526" r:id="rId14"/>
    <p:sldId id="527" r:id="rId15"/>
    <p:sldId id="520" r:id="rId16"/>
    <p:sldId id="5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48F"/>
    <a:srgbClr val="DF74A3"/>
    <a:srgbClr val="C59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38" autoAdjust="0"/>
    <p:restoredTop sz="96052" autoAdjust="0"/>
  </p:normalViewPr>
  <p:slideViewPr>
    <p:cSldViewPr snapToGrid="0">
      <p:cViewPr varScale="1">
        <p:scale>
          <a:sx n="65" d="100"/>
          <a:sy n="65" d="100"/>
        </p:scale>
        <p:origin x="96" y="264"/>
      </p:cViewPr>
      <p:guideLst>
        <p:guide orient="horz" pos="1207"/>
        <p:guide pos="59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E2C9A-EA4E-4BAE-A328-6C010EAA9DED}" type="datetimeFigureOut">
              <a:rPr lang="en-GB" smtClean="0"/>
              <a:t>28/11/2022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4B83D-84FA-4CF8-A98E-81D1404FCF22}" type="slidenum">
              <a:rPr lang="en-GB" smtClean="0"/>
              <a:t>‹#›</a:t>
            </a:fld>
            <a:endParaRPr lang="en-GB"/>
          </a:p>
        </p:txBody>
      </p:sp>
    </p:spTree>
    <p:extLst>
      <p:ext uri="{BB962C8B-B14F-4D97-AF65-F5344CB8AC3E}">
        <p14:creationId xmlns:p14="http://schemas.microsoft.com/office/powerpoint/2010/main" val="387218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D7538B-D1D1-4609-8807-92375ACB6EF8}" type="slidenum">
              <a:rPr lang="en-GB" smtClean="0"/>
              <a:t>3</a:t>
            </a:fld>
            <a:endParaRPr lang="en-GB" dirty="0"/>
          </a:p>
        </p:txBody>
      </p:sp>
    </p:spTree>
    <p:extLst>
      <p:ext uri="{BB962C8B-B14F-4D97-AF65-F5344CB8AC3E}">
        <p14:creationId xmlns:p14="http://schemas.microsoft.com/office/powerpoint/2010/main" val="91219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E4B83D-84FA-4CF8-A98E-81D1404FCF22}" type="slidenum">
              <a:rPr lang="en-GB" smtClean="0"/>
              <a:t>4</a:t>
            </a:fld>
            <a:endParaRPr lang="en-GB"/>
          </a:p>
        </p:txBody>
      </p:sp>
    </p:spTree>
    <p:extLst>
      <p:ext uri="{BB962C8B-B14F-4D97-AF65-F5344CB8AC3E}">
        <p14:creationId xmlns:p14="http://schemas.microsoft.com/office/powerpoint/2010/main" val="212133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E4B83D-84FA-4CF8-A98E-81D1404FCF22}" type="slidenum">
              <a:rPr lang="en-GB" smtClean="0"/>
              <a:t>5</a:t>
            </a:fld>
            <a:endParaRPr lang="en-GB"/>
          </a:p>
        </p:txBody>
      </p:sp>
    </p:spTree>
    <p:extLst>
      <p:ext uri="{BB962C8B-B14F-4D97-AF65-F5344CB8AC3E}">
        <p14:creationId xmlns:p14="http://schemas.microsoft.com/office/powerpoint/2010/main" val="368807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E4B83D-84FA-4CF8-A98E-81D1404FCF22}" type="slidenum">
              <a:rPr lang="en-GB" smtClean="0"/>
              <a:t>9</a:t>
            </a:fld>
            <a:endParaRPr lang="en-GB"/>
          </a:p>
        </p:txBody>
      </p:sp>
    </p:spTree>
    <p:extLst>
      <p:ext uri="{BB962C8B-B14F-4D97-AF65-F5344CB8AC3E}">
        <p14:creationId xmlns:p14="http://schemas.microsoft.com/office/powerpoint/2010/main" val="85596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E4B83D-84FA-4CF8-A98E-81D1404FCF22}" type="slidenum">
              <a:rPr lang="en-GB" smtClean="0"/>
              <a:t>10</a:t>
            </a:fld>
            <a:endParaRPr lang="en-GB"/>
          </a:p>
        </p:txBody>
      </p:sp>
    </p:spTree>
    <p:extLst>
      <p:ext uri="{BB962C8B-B14F-4D97-AF65-F5344CB8AC3E}">
        <p14:creationId xmlns:p14="http://schemas.microsoft.com/office/powerpoint/2010/main" val="228465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CEA1-8B89-CA4F-ACC5-C67AA29873A3}"/>
              </a:ext>
            </a:extLst>
          </p:cNvPr>
          <p:cNvSpPr>
            <a:spLocks noGrp="1"/>
          </p:cNvSpPr>
          <p:nvPr>
            <p:ph type="ctrTitle" hasCustomPrompt="1"/>
          </p:nvPr>
        </p:nvSpPr>
        <p:spPr>
          <a:xfrm>
            <a:off x="1524000" y="1897273"/>
            <a:ext cx="9144000" cy="2387600"/>
          </a:xfrm>
        </p:spPr>
        <p:txBody>
          <a:bodyPr anchor="b"/>
          <a:lstStyle>
            <a:lvl1pPr algn="ctr">
              <a:defRPr sz="6000"/>
            </a:lvl1pPr>
          </a:lstStyle>
          <a:p>
            <a:r>
              <a:rPr lang="en-GB" dirty="0"/>
              <a:t>Click to edit title style</a:t>
            </a:r>
            <a:endParaRPr lang="en-US" dirty="0"/>
          </a:p>
        </p:txBody>
      </p:sp>
      <p:sp>
        <p:nvSpPr>
          <p:cNvPr id="3" name="Subtitle 2">
            <a:extLst>
              <a:ext uri="{FF2B5EF4-FFF2-40B4-BE49-F238E27FC236}">
                <a16:creationId xmlns:a16="http://schemas.microsoft.com/office/drawing/2014/main" id="{552E54FD-F6F6-C444-886D-613C930F30F6}"/>
              </a:ext>
            </a:extLst>
          </p:cNvPr>
          <p:cNvSpPr>
            <a:spLocks noGrp="1"/>
          </p:cNvSpPr>
          <p:nvPr>
            <p:ph type="subTitle" idx="1"/>
          </p:nvPr>
        </p:nvSpPr>
        <p:spPr>
          <a:xfrm>
            <a:off x="1524000" y="4624927"/>
            <a:ext cx="9144000" cy="79948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782BC10D-5A3D-5646-9EDB-50B9F76D0D78}"/>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5" name="Footer Placeholder 4">
            <a:extLst>
              <a:ext uri="{FF2B5EF4-FFF2-40B4-BE49-F238E27FC236}">
                <a16:creationId xmlns:a16="http://schemas.microsoft.com/office/drawing/2014/main" id="{67801A99-317F-1A44-ADF6-B6D501467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B5CA8-EDEB-C947-9263-658BFC7DA11B}"/>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100705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CD7C-73AD-374D-A9C1-4F731325E61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D77E03-877E-A24B-A844-BA3552992C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B3A69F-4534-FD4F-96E4-259E07B9BA79}"/>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5" name="Footer Placeholder 4">
            <a:extLst>
              <a:ext uri="{FF2B5EF4-FFF2-40B4-BE49-F238E27FC236}">
                <a16:creationId xmlns:a16="http://schemas.microsoft.com/office/drawing/2014/main" id="{4FC758FB-9DEA-2245-9854-3CC87010F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7516A-3505-B94B-A3D6-13C5BCA980FD}"/>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59959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2D33A-0DD7-394F-BB72-35748F3DA5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45F776-DBB5-574E-A7BC-0B86A4D525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88CA3E-D62F-4F46-870A-7DC5C3F6B0A6}"/>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5" name="Footer Placeholder 4">
            <a:extLst>
              <a:ext uri="{FF2B5EF4-FFF2-40B4-BE49-F238E27FC236}">
                <a16:creationId xmlns:a16="http://schemas.microsoft.com/office/drawing/2014/main" id="{F244985C-EBBF-1D43-A895-BC8455B89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EC02E-77A0-9443-851A-1EEA46FC30E3}"/>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391359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31ED342-3D5F-E744-5C02-ED60F13F3A32}"/>
              </a:ext>
            </a:extLst>
          </p:cNvPr>
          <p:cNvSpPr>
            <a:spLocks noGrp="1"/>
          </p:cNvSpPr>
          <p:nvPr>
            <p:ph type="pic" sz="quarter" idx="11" hasCustomPrompt="1"/>
          </p:nvPr>
        </p:nvSpPr>
        <p:spPr>
          <a:xfrm>
            <a:off x="0" y="3889612"/>
            <a:ext cx="12192000" cy="2968388"/>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958AA187-7FD8-73C7-34D6-69957B1618BD}"/>
              </a:ext>
            </a:extLst>
          </p:cNvPr>
          <p:cNvSpPr>
            <a:spLocks noGrp="1"/>
          </p:cNvSpPr>
          <p:nvPr>
            <p:ph type="ctrTitle"/>
          </p:nvPr>
        </p:nvSpPr>
        <p:spPr>
          <a:xfrm>
            <a:off x="457200" y="975334"/>
            <a:ext cx="9144000" cy="3439236"/>
          </a:xfrm>
        </p:spPr>
        <p:txBody>
          <a:bodyPr anchor="b">
            <a:noAutofit/>
          </a:bodyPr>
          <a:lstStyle>
            <a:lvl1pPr algn="l">
              <a:lnSpc>
                <a:spcPct val="80000"/>
              </a:lnSpc>
              <a:defRPr sz="88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6F83F86-FA67-F19E-EBB4-28767A4DD3C7}"/>
              </a:ext>
            </a:extLst>
          </p:cNvPr>
          <p:cNvSpPr>
            <a:spLocks noGrp="1"/>
          </p:cNvSpPr>
          <p:nvPr>
            <p:ph type="subTitle" idx="1"/>
          </p:nvPr>
        </p:nvSpPr>
        <p:spPr>
          <a:xfrm>
            <a:off x="457200" y="5909954"/>
            <a:ext cx="9144000" cy="276999"/>
          </a:xfrm>
        </p:spPr>
        <p:txBody>
          <a:bodyPr>
            <a:sp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44FF554C-1119-C2B8-154F-A19CC55C1773}"/>
              </a:ext>
            </a:extLst>
          </p:cNvPr>
          <p:cNvSpPr>
            <a:spLocks noGrp="1"/>
          </p:cNvSpPr>
          <p:nvPr>
            <p:ph type="dt" sz="half" idx="10"/>
          </p:nvPr>
        </p:nvSpPr>
        <p:spPr>
          <a:xfrm>
            <a:off x="457200" y="6190607"/>
            <a:ext cx="2743200" cy="276999"/>
          </a:xfrm>
          <a:prstGeom prst="rect">
            <a:avLst/>
          </a:prstGeom>
        </p:spPr>
        <p:txBody>
          <a:bodyPr lIns="0" tIns="0" rIns="0" bIns="0">
            <a:spAutoFit/>
          </a:bodyPr>
          <a:lstStyle>
            <a:lvl1pPr algn="l">
              <a:defRPr>
                <a:solidFill>
                  <a:schemeClr val="accent1"/>
                </a:solidFill>
              </a:defRPr>
            </a:lvl1pPr>
          </a:lstStyle>
          <a:p>
            <a:fld id="{D9C0CDEF-B9F9-421E-8FC4-65B7FF7CAE07}" type="datetimeFigureOut">
              <a:rPr lang="en-GB" smtClean="0"/>
              <a:t>28/11/2022</a:t>
            </a:fld>
            <a:endParaRPr lang="en-GB"/>
          </a:p>
        </p:txBody>
      </p:sp>
      <p:pic>
        <p:nvPicPr>
          <p:cNvPr id="5" name="Graphic 4">
            <a:extLst>
              <a:ext uri="{FF2B5EF4-FFF2-40B4-BE49-F238E27FC236}">
                <a16:creationId xmlns:a16="http://schemas.microsoft.com/office/drawing/2014/main" id="{9F166A59-25A3-3A00-7289-60767DE59A8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74764" y="204120"/>
            <a:ext cx="1240572" cy="872814"/>
          </a:xfrm>
          <a:prstGeom prst="rect">
            <a:avLst/>
          </a:prstGeom>
        </p:spPr>
      </p:pic>
    </p:spTree>
    <p:extLst>
      <p:ext uri="{BB962C8B-B14F-4D97-AF65-F5344CB8AC3E}">
        <p14:creationId xmlns:p14="http://schemas.microsoft.com/office/powerpoint/2010/main" val="114296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for 1 Sentanc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0ADC76-D61C-14B2-73B6-03136E7AB583}"/>
              </a:ext>
            </a:extLst>
          </p:cNvPr>
          <p:cNvSpPr/>
          <p:nvPr/>
        </p:nvSpPr>
        <p:spPr>
          <a:xfrm>
            <a:off x="1" y="0"/>
            <a:ext cx="12192000" cy="388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2" name="Title 1">
            <a:extLst>
              <a:ext uri="{FF2B5EF4-FFF2-40B4-BE49-F238E27FC236}">
                <a16:creationId xmlns:a16="http://schemas.microsoft.com/office/drawing/2014/main" id="{958AA187-7FD8-73C7-34D6-69957B1618BD}"/>
              </a:ext>
            </a:extLst>
          </p:cNvPr>
          <p:cNvSpPr>
            <a:spLocks noGrp="1"/>
          </p:cNvSpPr>
          <p:nvPr>
            <p:ph type="ctrTitle" hasCustomPrompt="1"/>
          </p:nvPr>
        </p:nvSpPr>
        <p:spPr>
          <a:xfrm>
            <a:off x="457200" y="3049750"/>
            <a:ext cx="9144000" cy="1083374"/>
          </a:xfrm>
        </p:spPr>
        <p:txBody>
          <a:bodyPr anchor="b">
            <a:noAutofit/>
          </a:bodyPr>
          <a:lstStyle>
            <a:lvl1pPr algn="l">
              <a:lnSpc>
                <a:spcPct val="80000"/>
              </a:lnSpc>
              <a:defRPr sz="8800">
                <a:solidFill>
                  <a:schemeClr val="accent1"/>
                </a:solidFill>
              </a:defRPr>
            </a:lvl1pPr>
          </a:lstStyle>
          <a:p>
            <a:r>
              <a:rPr lang="en-US" dirty="0"/>
              <a:t>Master title style</a:t>
            </a:r>
            <a:endParaRPr lang="en-GB" dirty="0"/>
          </a:p>
        </p:txBody>
      </p:sp>
      <p:sp>
        <p:nvSpPr>
          <p:cNvPr id="3" name="Subtitle 2">
            <a:extLst>
              <a:ext uri="{FF2B5EF4-FFF2-40B4-BE49-F238E27FC236}">
                <a16:creationId xmlns:a16="http://schemas.microsoft.com/office/drawing/2014/main" id="{86F83F86-FA67-F19E-EBB4-28767A4DD3C7}"/>
              </a:ext>
            </a:extLst>
          </p:cNvPr>
          <p:cNvSpPr>
            <a:spLocks noGrp="1"/>
          </p:cNvSpPr>
          <p:nvPr>
            <p:ph type="subTitle" idx="1"/>
          </p:nvPr>
        </p:nvSpPr>
        <p:spPr>
          <a:xfrm>
            <a:off x="457200" y="5909954"/>
            <a:ext cx="9144000" cy="276999"/>
          </a:xfrm>
        </p:spPr>
        <p:txBody>
          <a:bodyPr>
            <a:sp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44FF554C-1119-C2B8-154F-A19CC55C1773}"/>
              </a:ext>
            </a:extLst>
          </p:cNvPr>
          <p:cNvSpPr>
            <a:spLocks noGrp="1"/>
          </p:cNvSpPr>
          <p:nvPr>
            <p:ph type="dt" sz="half" idx="10"/>
          </p:nvPr>
        </p:nvSpPr>
        <p:spPr>
          <a:xfrm>
            <a:off x="457200" y="6190607"/>
            <a:ext cx="2743200" cy="276999"/>
          </a:xfrm>
          <a:prstGeom prst="rect">
            <a:avLst/>
          </a:prstGeom>
        </p:spPr>
        <p:txBody>
          <a:bodyPr lIns="0" tIns="0" rIns="0" bIns="0">
            <a:spAutoFit/>
          </a:bodyPr>
          <a:lstStyle>
            <a:lvl1pPr algn="l">
              <a:defRPr>
                <a:solidFill>
                  <a:schemeClr val="accent1"/>
                </a:solidFill>
              </a:defRPr>
            </a:lvl1pPr>
          </a:lstStyle>
          <a:p>
            <a:fld id="{D9C0CDEF-B9F9-421E-8FC4-65B7FF7CAE07}" type="datetimeFigureOut">
              <a:rPr lang="en-GB" smtClean="0"/>
              <a:t>28/11/2022</a:t>
            </a:fld>
            <a:endParaRPr lang="en-GB"/>
          </a:p>
        </p:txBody>
      </p:sp>
      <p:sp>
        <p:nvSpPr>
          <p:cNvPr id="6" name="Picture Placeholder 11">
            <a:extLst>
              <a:ext uri="{FF2B5EF4-FFF2-40B4-BE49-F238E27FC236}">
                <a16:creationId xmlns:a16="http://schemas.microsoft.com/office/drawing/2014/main" id="{577C862B-51AF-22E7-C1C8-B6AB08B70818}"/>
              </a:ext>
            </a:extLst>
          </p:cNvPr>
          <p:cNvSpPr>
            <a:spLocks noGrp="1"/>
          </p:cNvSpPr>
          <p:nvPr>
            <p:ph type="pic" sz="quarter" idx="11" hasCustomPrompt="1"/>
          </p:nvPr>
        </p:nvSpPr>
        <p:spPr>
          <a:xfrm>
            <a:off x="0" y="3889612"/>
            <a:ext cx="12192000" cy="2968388"/>
          </a:xfrm>
        </p:spPr>
        <p:txBody>
          <a:bodyPr anchor="ctr">
            <a:normAutofit/>
          </a:bodyPr>
          <a:lstStyle>
            <a:lvl1pPr algn="ctr">
              <a:defRPr sz="1400"/>
            </a:lvl1pPr>
          </a:lstStyle>
          <a:p>
            <a:r>
              <a:rPr lang="en-GB" dirty="0"/>
              <a:t>After inserting right click on the image and send to back</a:t>
            </a:r>
          </a:p>
        </p:txBody>
      </p:sp>
      <p:pic>
        <p:nvPicPr>
          <p:cNvPr id="5" name="Graphic 4">
            <a:extLst>
              <a:ext uri="{FF2B5EF4-FFF2-40B4-BE49-F238E27FC236}">
                <a16:creationId xmlns:a16="http://schemas.microsoft.com/office/drawing/2014/main" id="{B6991778-B436-9629-6EC4-E96EA59B0C8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74764" y="204120"/>
            <a:ext cx="1240572" cy="872814"/>
          </a:xfrm>
          <a:prstGeom prst="rect">
            <a:avLst/>
          </a:prstGeom>
        </p:spPr>
      </p:pic>
    </p:spTree>
    <p:extLst>
      <p:ext uri="{BB962C8B-B14F-4D97-AF65-F5344CB8AC3E}">
        <p14:creationId xmlns:p14="http://schemas.microsoft.com/office/powerpoint/2010/main" val="391173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01E87593-5AB1-A742-817D-C9CC722DF5EB}"/>
              </a:ext>
            </a:extLst>
          </p:cNvPr>
          <p:cNvSpPr>
            <a:spLocks noGrp="1"/>
          </p:cNvSpPr>
          <p:nvPr>
            <p:ph type="pic" sz="quarter" idx="13" hasCustomPrompt="1"/>
          </p:nvPr>
        </p:nvSpPr>
        <p:spPr>
          <a:xfrm>
            <a:off x="0" y="0"/>
            <a:ext cx="12192000" cy="6858000"/>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B4FC5297-363A-7DB8-E10F-5C447164ED3E}"/>
              </a:ext>
            </a:extLst>
          </p:cNvPr>
          <p:cNvSpPr>
            <a:spLocks noGrp="1"/>
          </p:cNvSpPr>
          <p:nvPr>
            <p:ph type="title"/>
          </p:nvPr>
        </p:nvSpPr>
        <p:spPr>
          <a:xfrm>
            <a:off x="457200" y="402608"/>
            <a:ext cx="9586913" cy="2852737"/>
          </a:xfrm>
        </p:spPr>
        <p:txBody>
          <a:bodyPr anchor="t"/>
          <a:lstStyle>
            <a:lvl1pPr>
              <a:defRPr sz="72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2B0A461-379B-6A19-B69E-A04AF5ECEBFA}"/>
              </a:ext>
            </a:extLst>
          </p:cNvPr>
          <p:cNvSpPr>
            <a:spLocks noGrp="1"/>
          </p:cNvSpPr>
          <p:nvPr>
            <p:ph type="body" idx="1"/>
          </p:nvPr>
        </p:nvSpPr>
        <p:spPr>
          <a:xfrm>
            <a:off x="457201" y="3654426"/>
            <a:ext cx="5937250" cy="914399"/>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7BFB576-48D2-B938-362D-C2CA0F65C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4F17B-F1E6-D688-7E7E-CD7675D187CA}"/>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4" name="Graphic 3">
            <a:extLst>
              <a:ext uri="{FF2B5EF4-FFF2-40B4-BE49-F238E27FC236}">
                <a16:creationId xmlns:a16="http://schemas.microsoft.com/office/drawing/2014/main" id="{7F1A0222-B118-DD79-00E6-0881AAA2BE5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71135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A26944-9883-9ACF-5400-2F702B82D504}"/>
              </a:ext>
            </a:extLst>
          </p:cNvPr>
          <p:cNvSpPr/>
          <p:nvPr/>
        </p:nvSpPr>
        <p:spPr>
          <a:xfrm>
            <a:off x="8223251" y="0"/>
            <a:ext cx="3968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2ECD5EDD-F44D-E2A4-B31C-712D8B99E8B7}"/>
              </a:ext>
            </a:extLst>
          </p:cNvPr>
          <p:cNvSpPr>
            <a:spLocks noGrp="1"/>
          </p:cNvSpPr>
          <p:nvPr>
            <p:ph type="pic" sz="quarter" idx="14" hasCustomPrompt="1"/>
          </p:nvPr>
        </p:nvSpPr>
        <p:spPr>
          <a:xfrm>
            <a:off x="0" y="-19050"/>
            <a:ext cx="8223250" cy="6877050"/>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7E35D584-0EEB-DF18-6040-C306755CF2C6}"/>
              </a:ext>
            </a:extLst>
          </p:cNvPr>
          <p:cNvSpPr>
            <a:spLocks noGrp="1"/>
          </p:cNvSpPr>
          <p:nvPr>
            <p:ph type="title"/>
          </p:nvPr>
        </p:nvSpPr>
        <p:spPr>
          <a:xfrm>
            <a:off x="7769225" y="2047164"/>
            <a:ext cx="3651250" cy="2061286"/>
          </a:xfrm>
        </p:spPr>
        <p:txBody>
          <a:bodyPr>
            <a:normAutofit/>
          </a:bodyPr>
          <a:lstStyle>
            <a:lvl1pPr>
              <a:defRPr sz="4800"/>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D5AE34A6-9330-09DC-1C21-168B521268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BDBDCCB-998D-EBD0-8BD5-00E7B94ADC54}"/>
              </a:ext>
            </a:extLst>
          </p:cNvPr>
          <p:cNvSpPr>
            <a:spLocks noGrp="1"/>
          </p:cNvSpPr>
          <p:nvPr>
            <p:ph type="sldNum" sz="quarter" idx="11"/>
          </p:nvPr>
        </p:nvSpPr>
        <p:spPr/>
        <p:txBody>
          <a:bodyPr/>
          <a:lstStyle/>
          <a:p>
            <a:fld id="{F014587D-FE3D-4980-BD7B-40D659CDEB5C}" type="slidenum">
              <a:rPr lang="en-GB" smtClean="0"/>
              <a:t>‹#›</a:t>
            </a:fld>
            <a:endParaRPr lang="en-GB"/>
          </a:p>
        </p:txBody>
      </p:sp>
      <p:sp>
        <p:nvSpPr>
          <p:cNvPr id="11" name="Text Placeholder 9">
            <a:extLst>
              <a:ext uri="{FF2B5EF4-FFF2-40B4-BE49-F238E27FC236}">
                <a16:creationId xmlns:a16="http://schemas.microsoft.com/office/drawing/2014/main" id="{5DF72ABF-3158-3C09-4A36-943B3A21C0B9}"/>
              </a:ext>
            </a:extLst>
          </p:cNvPr>
          <p:cNvSpPr>
            <a:spLocks noGrp="1"/>
          </p:cNvSpPr>
          <p:nvPr>
            <p:ph type="body" sz="quarter" idx="13"/>
          </p:nvPr>
        </p:nvSpPr>
        <p:spPr>
          <a:xfrm>
            <a:off x="9129713" y="4339989"/>
            <a:ext cx="2743200" cy="1597261"/>
          </a:xfrm>
        </p:spPr>
        <p:txBody>
          <a:bodyPr>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412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Key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p:txBody>
          <a:bodyPr/>
          <a:lstStyle>
            <a:lvl1pPr marL="571500" indent="-571500">
              <a:spcBef>
                <a:spcPts val="1200"/>
              </a:spcBef>
              <a:spcAft>
                <a:spcPts val="1200"/>
              </a:spcAft>
              <a:buClr>
                <a:schemeClr val="accent1"/>
              </a:buClr>
              <a:buFont typeface="SLB Sans Light" panose="02000503040000020004" pitchFamily="2" charset="0"/>
              <a:buChar char="→"/>
              <a:defRPr sz="3600" b="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968395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Key Bullet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3C7488-E944-893A-2043-FE9944331A8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p:txBody>
          <a:bodyPr/>
          <a:lstStyle>
            <a:lvl1pPr marL="571500" indent="-571500">
              <a:spcBef>
                <a:spcPts val="1200"/>
              </a:spcBef>
              <a:spcAft>
                <a:spcPts val="1200"/>
              </a:spcAft>
              <a:buClrTx/>
              <a:buFont typeface="SLB Sans Light" panose="02000503040000020004" pitchFamily="2" charset="0"/>
              <a:buChar char="→"/>
              <a:defRPr sz="3600" b="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4" name="Graphic 3">
            <a:extLst>
              <a:ext uri="{FF2B5EF4-FFF2-40B4-BE49-F238E27FC236}">
                <a16:creationId xmlns:a16="http://schemas.microsoft.com/office/drawing/2014/main" id="{3A8ADEEA-C976-6343-E015-561A8666011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335201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a:xfrm>
            <a:off x="4576042" y="457200"/>
            <a:ext cx="7296870" cy="548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2971682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552FDF-29F0-FEA1-55F4-48C517205ACB}"/>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a:xfrm>
            <a:off x="4576042" y="457200"/>
            <a:ext cx="7296870" cy="54800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4" name="Graphic 3">
            <a:extLst>
              <a:ext uri="{FF2B5EF4-FFF2-40B4-BE49-F238E27FC236}">
                <a16:creationId xmlns:a16="http://schemas.microsoft.com/office/drawing/2014/main" id="{FB57FFDA-D27B-2D1D-703B-FAC972FA970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324018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D3A1-F763-AE4C-8E00-E63C04F645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F98F0C-D1DD-534E-A137-F62047D969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7027D1-B108-8C4B-A20B-9C351215B93A}"/>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5" name="Footer Placeholder 4">
            <a:extLst>
              <a:ext uri="{FF2B5EF4-FFF2-40B4-BE49-F238E27FC236}">
                <a16:creationId xmlns:a16="http://schemas.microsoft.com/office/drawing/2014/main" id="{B29F80E1-444C-D746-A69C-E39FD4257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79A82-367F-B644-827D-B6009EEFE0F3}"/>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3135160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F5F5D6F-CBBC-B4EB-BA4B-7A6FF3E28708}"/>
              </a:ext>
            </a:extLst>
          </p:cNvPr>
          <p:cNvSpPr>
            <a:spLocks noGrp="1"/>
          </p:cNvSpPr>
          <p:nvPr>
            <p:ph sz="half" idx="2"/>
          </p:nvPr>
        </p:nvSpPr>
        <p:spPr>
          <a:xfrm>
            <a:off x="8229600" y="457199"/>
            <a:ext cx="318770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5" name="Picture 4">
            <a:extLst>
              <a:ext uri="{FF2B5EF4-FFF2-40B4-BE49-F238E27FC236}">
                <a16:creationId xmlns:a16="http://schemas.microsoft.com/office/drawing/2014/main" id="{2C4710EF-9DEA-5E7A-38CE-FD4F7B7BF92F}"/>
              </a:ext>
            </a:extLst>
          </p:cNvPr>
          <p:cNvPicPr>
            <a:picLocks noChangeAspect="1"/>
          </p:cNvPicPr>
          <p:nvPr userDrawn="1"/>
        </p:nvPicPr>
        <p:blipFill>
          <a:blip r:embed="rId2"/>
          <a:stretch>
            <a:fillRect/>
          </a:stretch>
        </p:blipFill>
        <p:spPr>
          <a:xfrm>
            <a:off x="0" y="6176963"/>
            <a:ext cx="12192000" cy="693785"/>
          </a:xfrm>
          <a:prstGeom prst="rect">
            <a:avLst/>
          </a:prstGeom>
        </p:spPr>
      </p:pic>
    </p:spTree>
    <p:extLst>
      <p:ext uri="{BB962C8B-B14F-4D97-AF65-F5344CB8AC3E}">
        <p14:creationId xmlns:p14="http://schemas.microsoft.com/office/powerpoint/2010/main" val="1542066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Blu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0BD1E-00A9-4F45-5A21-3A16C0123F69}"/>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F5F5D6F-CBBC-B4EB-BA4B-7A6FF3E28708}"/>
              </a:ext>
            </a:extLst>
          </p:cNvPr>
          <p:cNvSpPr>
            <a:spLocks noGrp="1"/>
          </p:cNvSpPr>
          <p:nvPr>
            <p:ph sz="half" idx="2"/>
          </p:nvPr>
        </p:nvSpPr>
        <p:spPr>
          <a:xfrm>
            <a:off x="8229600" y="457199"/>
            <a:ext cx="3187700" cy="54800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5" name="Graphic 4">
            <a:extLst>
              <a:ext uri="{FF2B5EF4-FFF2-40B4-BE49-F238E27FC236}">
                <a16:creationId xmlns:a16="http://schemas.microsoft.com/office/drawing/2014/main" id="{90EA85E6-F1EF-96E4-5D58-38735E3A98D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164976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8223250" y="0"/>
            <a:ext cx="3968750" cy="685800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3864232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2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8223250" y="0"/>
            <a:ext cx="3968750" cy="410845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Picture Placeholder 7">
            <a:extLst>
              <a:ext uri="{FF2B5EF4-FFF2-40B4-BE49-F238E27FC236}">
                <a16:creationId xmlns:a16="http://schemas.microsoft.com/office/drawing/2014/main" id="{12E37936-3336-72C8-EF73-12F6B6DA40BC}"/>
              </a:ext>
            </a:extLst>
          </p:cNvPr>
          <p:cNvSpPr>
            <a:spLocks noGrp="1"/>
          </p:cNvSpPr>
          <p:nvPr>
            <p:ph type="pic" sz="quarter" idx="14"/>
          </p:nvPr>
        </p:nvSpPr>
        <p:spPr>
          <a:xfrm>
            <a:off x="8223250" y="4108450"/>
            <a:ext cx="3968750" cy="2743200"/>
          </a:xfrm>
        </p:spPr>
        <p:txBody>
          <a:bodyPr/>
          <a:lstStyle/>
          <a:p>
            <a:r>
              <a:rPr lang="en-US"/>
              <a:t>Click icon to add picture</a:t>
            </a:r>
            <a:endParaRPr lang="en-GB" dirty="0"/>
          </a:p>
        </p:txBody>
      </p:sp>
    </p:spTree>
    <p:extLst>
      <p:ext uri="{BB962C8B-B14F-4D97-AF65-F5344CB8AC3E}">
        <p14:creationId xmlns:p14="http://schemas.microsoft.com/office/powerpoint/2010/main" val="223581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Char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F53DD-0966-0BFD-B778-F487FDD28A20}"/>
              </a:ext>
            </a:extLst>
          </p:cNvPr>
          <p:cNvSpPr/>
          <p:nvPr/>
        </p:nvSpPr>
        <p:spPr>
          <a:xfrm>
            <a:off x="0" y="0"/>
            <a:ext cx="82232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9" name="Text Placeholder 8">
            <a:extLst>
              <a:ext uri="{FF2B5EF4-FFF2-40B4-BE49-F238E27FC236}">
                <a16:creationId xmlns:a16="http://schemas.microsoft.com/office/drawing/2014/main" id="{ECA6186D-802B-AA5D-226E-496C143AC661}"/>
              </a:ext>
            </a:extLst>
          </p:cNvPr>
          <p:cNvSpPr>
            <a:spLocks noGrp="1"/>
          </p:cNvSpPr>
          <p:nvPr>
            <p:ph type="body" sz="quarter" idx="13"/>
          </p:nvPr>
        </p:nvSpPr>
        <p:spPr>
          <a:xfrm>
            <a:off x="8223250" y="4568825"/>
            <a:ext cx="3968750" cy="2289175"/>
          </a:xfrm>
          <a:solidFill>
            <a:schemeClr val="bg2"/>
          </a:solidFill>
        </p:spPr>
        <p:txBody>
          <a:bodyPr lIns="468000" tIns="468000" rIns="36000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hart Placeholder 12">
            <a:extLst>
              <a:ext uri="{FF2B5EF4-FFF2-40B4-BE49-F238E27FC236}">
                <a16:creationId xmlns:a16="http://schemas.microsoft.com/office/drawing/2014/main" id="{141BAAD1-B2B6-51E6-5B60-1808F5AC81C2}"/>
              </a:ext>
            </a:extLst>
          </p:cNvPr>
          <p:cNvSpPr>
            <a:spLocks noGrp="1"/>
          </p:cNvSpPr>
          <p:nvPr>
            <p:ph type="chart" sz="quarter" idx="14"/>
          </p:nvPr>
        </p:nvSpPr>
        <p:spPr>
          <a:xfrm>
            <a:off x="8680450" y="457200"/>
            <a:ext cx="3192463" cy="3651250"/>
          </a:xfrm>
        </p:spPr>
        <p:txBody>
          <a:bodyPr/>
          <a:lstStyle/>
          <a:p>
            <a:r>
              <a:rPr lang="en-US"/>
              <a:t>Click icon to add chart</a:t>
            </a:r>
            <a:endParaRPr lang="en-GB" dirty="0"/>
          </a:p>
        </p:txBody>
      </p:sp>
      <p:pic>
        <p:nvPicPr>
          <p:cNvPr id="5" name="Graphic 4">
            <a:extLst>
              <a:ext uri="{FF2B5EF4-FFF2-40B4-BE49-F238E27FC236}">
                <a16:creationId xmlns:a16="http://schemas.microsoft.com/office/drawing/2014/main" id="{BCBC916D-681F-B16B-82E0-C83AEC5C631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308779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Image Grey Backgroun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793E-6791-2D8C-A188-C3A968455668}"/>
              </a:ext>
            </a:extLst>
          </p:cNvPr>
          <p:cNvSpPr/>
          <p:nvPr/>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111624" y="1828800"/>
            <a:ext cx="8080376" cy="5022849"/>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199" y="412364"/>
            <a:ext cx="9586913" cy="964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199" y="2279650"/>
            <a:ext cx="319404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365910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 Grey Backgroun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793E-6791-2D8C-A188-C3A968455668}"/>
              </a:ext>
            </a:extLst>
          </p:cNvPr>
          <p:cNvSpPr/>
          <p:nvPr/>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199" y="412364"/>
            <a:ext cx="9586913" cy="964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199" y="2279650"/>
            <a:ext cx="319404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Content Placeholder 2">
            <a:extLst>
              <a:ext uri="{FF2B5EF4-FFF2-40B4-BE49-F238E27FC236}">
                <a16:creationId xmlns:a16="http://schemas.microsoft.com/office/drawing/2014/main" id="{7C38C3D6-67EC-0336-DD99-56DDA5E52710}"/>
              </a:ext>
            </a:extLst>
          </p:cNvPr>
          <p:cNvSpPr>
            <a:spLocks noGrp="1"/>
          </p:cNvSpPr>
          <p:nvPr>
            <p:ph sz="half" idx="13"/>
          </p:nvPr>
        </p:nvSpPr>
        <p:spPr>
          <a:xfrm>
            <a:off x="4572000" y="2279650"/>
            <a:ext cx="7300913"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01772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2 Image Grey Backgroun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793E-6791-2D8C-A188-C3A968455668}"/>
              </a:ext>
            </a:extLst>
          </p:cNvPr>
          <p:cNvSpPr/>
          <p:nvPr/>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111624" y="1828800"/>
            <a:ext cx="4111625" cy="5022849"/>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199" y="412364"/>
            <a:ext cx="9586913" cy="964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199" y="2279650"/>
            <a:ext cx="319404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Picture Placeholder 7">
            <a:extLst>
              <a:ext uri="{FF2B5EF4-FFF2-40B4-BE49-F238E27FC236}">
                <a16:creationId xmlns:a16="http://schemas.microsoft.com/office/drawing/2014/main" id="{12E37936-3336-72C8-EF73-12F6B6DA40BC}"/>
              </a:ext>
            </a:extLst>
          </p:cNvPr>
          <p:cNvSpPr>
            <a:spLocks noGrp="1"/>
          </p:cNvSpPr>
          <p:nvPr>
            <p:ph type="pic" sz="quarter" idx="14"/>
          </p:nvPr>
        </p:nvSpPr>
        <p:spPr>
          <a:xfrm>
            <a:off x="8223250" y="1828800"/>
            <a:ext cx="3968750" cy="5022850"/>
          </a:xfrm>
        </p:spPr>
        <p:txBody>
          <a:bodyPr/>
          <a:lstStyle/>
          <a:p>
            <a:r>
              <a:rPr lang="en-US"/>
              <a:t>Click icon to add picture</a:t>
            </a:r>
            <a:endParaRPr lang="en-GB" dirty="0"/>
          </a:p>
        </p:txBody>
      </p:sp>
    </p:spTree>
    <p:extLst>
      <p:ext uri="{BB962C8B-B14F-4D97-AF65-F5344CB8AC3E}">
        <p14:creationId xmlns:p14="http://schemas.microsoft.com/office/powerpoint/2010/main" val="422269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6394450" y="0"/>
            <a:ext cx="5797550" cy="685800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200" y="412364"/>
            <a:ext cx="5480050" cy="141643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 y="2279650"/>
            <a:ext cx="548005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146575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2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6394450" y="0"/>
            <a:ext cx="5797550" cy="3654425"/>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200" y="412364"/>
            <a:ext cx="5480050" cy="141643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 y="2279650"/>
            <a:ext cx="548005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6394450" y="3654425"/>
            <a:ext cx="5797550" cy="3197225"/>
          </a:xfrm>
        </p:spPr>
        <p:txBody>
          <a:bodyPr/>
          <a:lstStyle/>
          <a:p>
            <a:r>
              <a:rPr lang="en-US"/>
              <a:t>Click icon to add picture</a:t>
            </a:r>
            <a:endParaRPr lang="en-GB" dirty="0"/>
          </a:p>
        </p:txBody>
      </p:sp>
    </p:spTree>
    <p:extLst>
      <p:ext uri="{BB962C8B-B14F-4D97-AF65-F5344CB8AC3E}">
        <p14:creationId xmlns:p14="http://schemas.microsoft.com/office/powerpoint/2010/main" val="83248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8E2D-3C60-764B-9FC9-A94DE5C8E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0D23E3-A746-D144-BE80-832A3B91B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948099-3EE2-8E49-B9BF-B3C49692F188}"/>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5" name="Footer Placeholder 4">
            <a:extLst>
              <a:ext uri="{FF2B5EF4-FFF2-40B4-BE49-F238E27FC236}">
                <a16:creationId xmlns:a16="http://schemas.microsoft.com/office/drawing/2014/main" id="{5591EE8B-D466-8A40-BB4D-4D690634B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A1E65-DCAA-A34D-B2A6-D9BC64B8EBA3}"/>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737014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and 3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6394450" y="0"/>
            <a:ext cx="5797550" cy="3654425"/>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200" y="412364"/>
            <a:ext cx="5480050" cy="141643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 y="2279650"/>
            <a:ext cx="548005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Picture Placeholder 7">
            <a:extLst>
              <a:ext uri="{FF2B5EF4-FFF2-40B4-BE49-F238E27FC236}">
                <a16:creationId xmlns:a16="http://schemas.microsoft.com/office/drawing/2014/main" id="{12E37936-3336-72C8-EF73-12F6B6DA40BC}"/>
              </a:ext>
            </a:extLst>
          </p:cNvPr>
          <p:cNvSpPr>
            <a:spLocks noGrp="1"/>
          </p:cNvSpPr>
          <p:nvPr>
            <p:ph type="pic" sz="quarter" idx="14"/>
          </p:nvPr>
        </p:nvSpPr>
        <p:spPr>
          <a:xfrm>
            <a:off x="9594850" y="3654425"/>
            <a:ext cx="2597150" cy="3197225"/>
          </a:xfrm>
        </p:spPr>
        <p:txBody>
          <a:bodyPr/>
          <a:lstStyle/>
          <a:p>
            <a:r>
              <a:rPr lang="en-US"/>
              <a:t>Click icon to add picture</a:t>
            </a:r>
            <a:endParaRPr lang="en-GB" dirty="0"/>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6394450" y="3654425"/>
            <a:ext cx="3200400" cy="3197225"/>
          </a:xfrm>
        </p:spPr>
        <p:txBody>
          <a:bodyPr/>
          <a:lstStyle/>
          <a:p>
            <a:r>
              <a:rPr lang="en-US"/>
              <a:t>Click icon to add picture</a:t>
            </a:r>
            <a:endParaRPr lang="en-GB" dirty="0"/>
          </a:p>
        </p:txBody>
      </p:sp>
    </p:spTree>
    <p:extLst>
      <p:ext uri="{BB962C8B-B14F-4D97-AF65-F5344CB8AC3E}">
        <p14:creationId xmlns:p14="http://schemas.microsoft.com/office/powerpoint/2010/main" val="491785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ey Number">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F014587D-FE3D-4980-BD7B-40D659CDEB5C}" type="slidenum">
              <a:rPr lang="en-GB" smtClean="0"/>
              <a:t>‹#›</a:t>
            </a:fld>
            <a:endParaRPr lang="en-GB"/>
          </a:p>
        </p:txBody>
      </p:sp>
      <p:sp>
        <p:nvSpPr>
          <p:cNvPr id="6" name="Rectangle 5">
            <a:extLst>
              <a:ext uri="{FF2B5EF4-FFF2-40B4-BE49-F238E27FC236}">
                <a16:creationId xmlns:a16="http://schemas.microsoft.com/office/drawing/2014/main" id="{DB0C50D2-043C-36A1-1B56-B01E9B752648}"/>
              </a:ext>
            </a:extLst>
          </p:cNvPr>
          <p:cNvSpPr/>
          <p:nvPr/>
        </p:nvSpPr>
        <p:spPr>
          <a:xfrm>
            <a:off x="0" y="0"/>
            <a:ext cx="82232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
            <a:extLst>
              <a:ext uri="{FF2B5EF4-FFF2-40B4-BE49-F238E27FC236}">
                <a16:creationId xmlns:a16="http://schemas.microsoft.com/office/drawing/2014/main" id="{05DACEBD-5245-2837-AEBA-27A73AD435E7}"/>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F802C4B2-937C-CC88-1104-BE3049DA47FA}"/>
              </a:ext>
            </a:extLst>
          </p:cNvPr>
          <p:cNvSpPr>
            <a:spLocks noGrp="1"/>
          </p:cNvSpPr>
          <p:nvPr>
            <p:ph type="body" sz="quarter" idx="12" hasCustomPrompt="1"/>
          </p:nvPr>
        </p:nvSpPr>
        <p:spPr>
          <a:xfrm>
            <a:off x="8680450" y="457200"/>
            <a:ext cx="3192463" cy="1371600"/>
          </a:xfrm>
        </p:spPr>
        <p:txBody>
          <a:bodyPr>
            <a:noAutofit/>
          </a:bodyPr>
          <a:lstStyle>
            <a:lvl1pPr>
              <a:lnSpc>
                <a:spcPct val="80000"/>
              </a:lnSpc>
              <a:defRPr sz="14400" b="0">
                <a:solidFill>
                  <a:schemeClr val="bg1"/>
                </a:solidFill>
                <a:latin typeface="+mj-lt"/>
              </a:defRPr>
            </a:lvl1pPr>
          </a:lstStyle>
          <a:p>
            <a:pPr lvl="0"/>
            <a:r>
              <a:rPr lang="en-GB" dirty="0"/>
              <a:t>##</a:t>
            </a:r>
          </a:p>
        </p:txBody>
      </p:sp>
      <p:sp>
        <p:nvSpPr>
          <p:cNvPr id="12" name="Picture Placeholder 11">
            <a:extLst>
              <a:ext uri="{FF2B5EF4-FFF2-40B4-BE49-F238E27FC236}">
                <a16:creationId xmlns:a16="http://schemas.microsoft.com/office/drawing/2014/main" id="{E96ACE6D-21DD-9ECC-EBAD-3E0487EFFB49}"/>
              </a:ext>
            </a:extLst>
          </p:cNvPr>
          <p:cNvSpPr>
            <a:spLocks noGrp="1"/>
          </p:cNvSpPr>
          <p:nvPr>
            <p:ph type="pic" sz="quarter" idx="13"/>
          </p:nvPr>
        </p:nvSpPr>
        <p:spPr>
          <a:xfrm>
            <a:off x="8223250" y="2279650"/>
            <a:ext cx="3968750" cy="457835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pic>
        <p:nvPicPr>
          <p:cNvPr id="5" name="Graphic 4">
            <a:extLst>
              <a:ext uri="{FF2B5EF4-FFF2-40B4-BE49-F238E27FC236}">
                <a16:creationId xmlns:a16="http://schemas.microsoft.com/office/drawing/2014/main" id="{C2A43E3D-583C-C3D3-EB91-4B474E93AA7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3467040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on Blu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0C50D2-043C-36A1-1B56-B01E9B75264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F014587D-FE3D-4980-BD7B-40D659CDEB5C}" type="slidenum">
              <a:rPr lang="en-GB" smtClean="0"/>
              <a:t>‹#›</a:t>
            </a:fld>
            <a:endParaRPr lang="en-GB"/>
          </a:p>
        </p:txBody>
      </p:sp>
      <p:sp>
        <p:nvSpPr>
          <p:cNvPr id="8" name="Content Placeholder 2">
            <a:extLst>
              <a:ext uri="{FF2B5EF4-FFF2-40B4-BE49-F238E27FC236}">
                <a16:creationId xmlns:a16="http://schemas.microsoft.com/office/drawing/2014/main" id="{05DACEBD-5245-2837-AEBA-27A73AD435E7}"/>
              </a:ext>
            </a:extLst>
          </p:cNvPr>
          <p:cNvSpPr>
            <a:spLocks noGrp="1"/>
          </p:cNvSpPr>
          <p:nvPr>
            <p:ph sz="half" idx="1" hasCustomPrompt="1"/>
          </p:nvPr>
        </p:nvSpPr>
        <p:spPr>
          <a:xfrm>
            <a:off x="4572000" y="457199"/>
            <a:ext cx="3194050" cy="1371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2" name="Picture Placeholder 11">
            <a:extLst>
              <a:ext uri="{FF2B5EF4-FFF2-40B4-BE49-F238E27FC236}">
                <a16:creationId xmlns:a16="http://schemas.microsoft.com/office/drawing/2014/main" id="{E96ACE6D-21DD-9ECC-EBAD-3E0487EFFB49}"/>
              </a:ext>
            </a:extLst>
          </p:cNvPr>
          <p:cNvSpPr>
            <a:spLocks noGrp="1"/>
          </p:cNvSpPr>
          <p:nvPr>
            <p:ph type="pic" sz="quarter" idx="13"/>
          </p:nvPr>
        </p:nvSpPr>
        <p:spPr>
          <a:xfrm>
            <a:off x="4108450" y="2279650"/>
            <a:ext cx="8083550" cy="4578350"/>
          </a:xfrm>
        </p:spPr>
        <p:txBody>
          <a:bodyPr/>
          <a:lstStyle/>
          <a:p>
            <a:r>
              <a:rPr lang="en-US"/>
              <a:t>Click icon to add picture</a:t>
            </a:r>
            <a:endParaRPr lang="en-GB" dirty="0"/>
          </a:p>
        </p:txBody>
      </p:sp>
      <p:sp>
        <p:nvSpPr>
          <p:cNvPr id="11" name="Content Placeholder 2">
            <a:extLst>
              <a:ext uri="{FF2B5EF4-FFF2-40B4-BE49-F238E27FC236}">
                <a16:creationId xmlns:a16="http://schemas.microsoft.com/office/drawing/2014/main" id="{09ABDF0F-4BA7-B82C-7345-64CE6436A7E1}"/>
              </a:ext>
            </a:extLst>
          </p:cNvPr>
          <p:cNvSpPr>
            <a:spLocks noGrp="1"/>
          </p:cNvSpPr>
          <p:nvPr>
            <p:ph sz="half" idx="14" hasCustomPrompt="1"/>
          </p:nvPr>
        </p:nvSpPr>
        <p:spPr>
          <a:xfrm>
            <a:off x="8678863" y="457199"/>
            <a:ext cx="3194050" cy="1371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5" name="Graphic 4">
            <a:extLst>
              <a:ext uri="{FF2B5EF4-FFF2-40B4-BE49-F238E27FC236}">
                <a16:creationId xmlns:a16="http://schemas.microsoft.com/office/drawing/2014/main" id="{3E9F08A9-468B-A902-D68B-8E0B8D95361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398091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ulti Layou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0C50D2-043C-36A1-1B56-B01E9B75264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70BFD0F-01A4-774A-DFA5-C9069D2CA6D4}"/>
              </a:ext>
            </a:extLst>
          </p:cNvPr>
          <p:cNvSpPr/>
          <p:nvPr/>
        </p:nvSpPr>
        <p:spPr>
          <a:xfrm>
            <a:off x="4108450" y="3194050"/>
            <a:ext cx="8083550" cy="3663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F014587D-FE3D-4980-BD7B-40D659CDEB5C}" type="slidenum">
              <a:rPr lang="en-GB" smtClean="0"/>
              <a:t>‹#›</a:t>
            </a:fld>
            <a:endParaRPr lang="en-GB"/>
          </a:p>
        </p:txBody>
      </p:sp>
      <p:sp>
        <p:nvSpPr>
          <p:cNvPr id="9" name="Content Placeholder 2">
            <a:extLst>
              <a:ext uri="{FF2B5EF4-FFF2-40B4-BE49-F238E27FC236}">
                <a16:creationId xmlns:a16="http://schemas.microsoft.com/office/drawing/2014/main" id="{E831ED26-13CF-BB46-91D1-83954E3377E9}"/>
              </a:ext>
            </a:extLst>
          </p:cNvPr>
          <p:cNvSpPr>
            <a:spLocks noGrp="1"/>
          </p:cNvSpPr>
          <p:nvPr>
            <p:ph sz="half" idx="1" hasCustomPrompt="1"/>
          </p:nvPr>
        </p:nvSpPr>
        <p:spPr>
          <a:xfrm>
            <a:off x="4572000" y="457199"/>
            <a:ext cx="3194050" cy="22860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F9B292ED-E6F9-30FB-64C6-A582A0E6EA91}"/>
              </a:ext>
            </a:extLst>
          </p:cNvPr>
          <p:cNvSpPr>
            <a:spLocks noGrp="1"/>
          </p:cNvSpPr>
          <p:nvPr>
            <p:ph sz="half" idx="14" hasCustomPrompt="1"/>
          </p:nvPr>
        </p:nvSpPr>
        <p:spPr>
          <a:xfrm>
            <a:off x="8678863" y="457199"/>
            <a:ext cx="3194050" cy="22860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DF7D3303-2815-4B72-8F26-26A9C0519064}"/>
              </a:ext>
            </a:extLst>
          </p:cNvPr>
          <p:cNvSpPr>
            <a:spLocks noGrp="1"/>
          </p:cNvSpPr>
          <p:nvPr>
            <p:ph sz="half" idx="15" hasCustomPrompt="1"/>
          </p:nvPr>
        </p:nvSpPr>
        <p:spPr>
          <a:xfrm>
            <a:off x="4572000" y="3649818"/>
            <a:ext cx="3194050" cy="22860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52B6807-5104-8F45-629D-98B15B70BE61}"/>
              </a:ext>
            </a:extLst>
          </p:cNvPr>
          <p:cNvSpPr>
            <a:spLocks noGrp="1"/>
          </p:cNvSpPr>
          <p:nvPr>
            <p:ph sz="half" idx="16" hasCustomPrompt="1"/>
          </p:nvPr>
        </p:nvSpPr>
        <p:spPr>
          <a:xfrm>
            <a:off x="8678863" y="3649818"/>
            <a:ext cx="3194050" cy="22860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7" name="Graphic 6">
            <a:extLst>
              <a:ext uri="{FF2B5EF4-FFF2-40B4-BE49-F238E27FC236}">
                <a16:creationId xmlns:a16="http://schemas.microsoft.com/office/drawing/2014/main" id="{7301E557-BFAD-DC7D-FAEB-CD9F2F2693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833896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ulti Layout 2">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0C50D2-043C-36A1-1B56-B01E9B75264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F014587D-FE3D-4980-BD7B-40D659CDEB5C}" type="slidenum">
              <a:rPr lang="en-GB" smtClean="0"/>
              <a:t>‹#›</a:t>
            </a:fld>
            <a:endParaRPr lang="en-GB"/>
          </a:p>
        </p:txBody>
      </p:sp>
      <p:sp>
        <p:nvSpPr>
          <p:cNvPr id="9" name="Content Placeholder 2">
            <a:extLst>
              <a:ext uri="{FF2B5EF4-FFF2-40B4-BE49-F238E27FC236}">
                <a16:creationId xmlns:a16="http://schemas.microsoft.com/office/drawing/2014/main" id="{E831ED26-13CF-BB46-91D1-83954E3377E9}"/>
              </a:ext>
            </a:extLst>
          </p:cNvPr>
          <p:cNvSpPr>
            <a:spLocks noGrp="1"/>
          </p:cNvSpPr>
          <p:nvPr>
            <p:ph sz="half" idx="1" hasCustomPrompt="1"/>
          </p:nvPr>
        </p:nvSpPr>
        <p:spPr>
          <a:xfrm>
            <a:off x="4572000" y="457199"/>
            <a:ext cx="3194050" cy="22860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F9B292ED-E6F9-30FB-64C6-A582A0E6EA91}"/>
              </a:ext>
            </a:extLst>
          </p:cNvPr>
          <p:cNvSpPr>
            <a:spLocks noGrp="1"/>
          </p:cNvSpPr>
          <p:nvPr>
            <p:ph sz="half" idx="14" hasCustomPrompt="1"/>
          </p:nvPr>
        </p:nvSpPr>
        <p:spPr>
          <a:xfrm>
            <a:off x="8678863" y="457199"/>
            <a:ext cx="3194050" cy="22860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DF7D3303-2815-4B72-8F26-26A9C0519064}"/>
              </a:ext>
            </a:extLst>
          </p:cNvPr>
          <p:cNvSpPr>
            <a:spLocks noGrp="1"/>
          </p:cNvSpPr>
          <p:nvPr>
            <p:ph sz="half" idx="15" hasCustomPrompt="1"/>
          </p:nvPr>
        </p:nvSpPr>
        <p:spPr>
          <a:xfrm>
            <a:off x="4572000" y="3649818"/>
            <a:ext cx="3194050" cy="22860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52B6807-5104-8F45-629D-98B15B70BE61}"/>
              </a:ext>
            </a:extLst>
          </p:cNvPr>
          <p:cNvSpPr>
            <a:spLocks noGrp="1"/>
          </p:cNvSpPr>
          <p:nvPr>
            <p:ph sz="half" idx="16" hasCustomPrompt="1"/>
          </p:nvPr>
        </p:nvSpPr>
        <p:spPr>
          <a:xfrm>
            <a:off x="8678863" y="3649818"/>
            <a:ext cx="3194050" cy="22860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5" name="Graphic 4">
            <a:extLst>
              <a:ext uri="{FF2B5EF4-FFF2-40B4-BE49-F238E27FC236}">
                <a16:creationId xmlns:a16="http://schemas.microsoft.com/office/drawing/2014/main" id="{7CC2D35B-A55A-CCD1-4EDA-D1E8C50801B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4126824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0" y="0"/>
            <a:ext cx="12192000" cy="6858000"/>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00534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572000" y="0"/>
            <a:ext cx="7620000" cy="6858000"/>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53274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572000" y="0"/>
            <a:ext cx="7620000" cy="3654425"/>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4572000" y="3654425"/>
            <a:ext cx="7620000" cy="3197225"/>
          </a:xfrm>
        </p:spPr>
        <p:txBody>
          <a:bodyPr/>
          <a:lstStyle/>
          <a:p>
            <a:r>
              <a:rPr lang="en-US"/>
              <a:t>Click icon to add picture</a:t>
            </a:r>
            <a:endParaRPr lang="en-GB" dirty="0"/>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95162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572000" y="0"/>
            <a:ext cx="4108450" cy="6857999"/>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8680450" y="2743200"/>
            <a:ext cx="3511550" cy="4108451"/>
          </a:xfrm>
        </p:spPr>
        <p:txBody>
          <a:bodyPr/>
          <a:lstStyle/>
          <a:p>
            <a:r>
              <a:rPr lang="en-US"/>
              <a:t>Click icon to add picture</a:t>
            </a:r>
            <a:endParaRPr lang="en-GB" dirty="0"/>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
        <p:nvSpPr>
          <p:cNvPr id="2" name="Picture Placeholder 7">
            <a:extLst>
              <a:ext uri="{FF2B5EF4-FFF2-40B4-BE49-F238E27FC236}">
                <a16:creationId xmlns:a16="http://schemas.microsoft.com/office/drawing/2014/main" id="{15843B81-9280-B787-925B-D94E5BB1E76C}"/>
              </a:ext>
            </a:extLst>
          </p:cNvPr>
          <p:cNvSpPr>
            <a:spLocks noGrp="1"/>
          </p:cNvSpPr>
          <p:nvPr>
            <p:ph type="pic" sz="quarter" idx="16"/>
          </p:nvPr>
        </p:nvSpPr>
        <p:spPr>
          <a:xfrm>
            <a:off x="8680450" y="1"/>
            <a:ext cx="3511550" cy="2743200"/>
          </a:xfrm>
        </p:spPr>
        <p:txBody>
          <a:bodyPr/>
          <a:lstStyle/>
          <a:p>
            <a:r>
              <a:rPr lang="en-US"/>
              <a:t>Click icon to add picture</a:t>
            </a:r>
            <a:endParaRPr lang="en-GB" dirty="0"/>
          </a:p>
        </p:txBody>
      </p:sp>
    </p:spTree>
    <p:extLst>
      <p:ext uri="{BB962C8B-B14F-4D97-AF65-F5344CB8AC3E}">
        <p14:creationId xmlns:p14="http://schemas.microsoft.com/office/powerpoint/2010/main" val="4177548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672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E668-3919-7547-A05F-E0D0287C7B6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9D1319-E1B1-D646-82F6-ED0B652C85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3B6EFC-4CB5-3944-A026-1FF9D230B6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458092C-19FE-324D-B183-7B771EC0166E}"/>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6" name="Footer Placeholder 5">
            <a:extLst>
              <a:ext uri="{FF2B5EF4-FFF2-40B4-BE49-F238E27FC236}">
                <a16:creationId xmlns:a16="http://schemas.microsoft.com/office/drawing/2014/main" id="{73C1ABD8-E913-7A4B-A051-6AC62CCD9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40ED9-8C13-4446-ADB9-6BCCE4B5CAB8}"/>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197239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5D703-D8EA-9994-BA95-384890B498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DCE458-D9A3-4DEA-87B5-6B6AE0C5F74D}"/>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65340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Basin Map">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B0B03C-65C1-B39F-F4CF-D3F9200D5416}"/>
              </a:ext>
            </a:extLst>
          </p:cNvPr>
          <p:cNvSpPr/>
          <p:nvPr/>
        </p:nvSpPr>
        <p:spPr>
          <a:xfrm>
            <a:off x="238539" y="1078788"/>
            <a:ext cx="9117495" cy="556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EF50B7-28CC-1AAA-7DAB-B4A38148BF8A}"/>
              </a:ext>
            </a:extLst>
          </p:cNvPr>
          <p:cNvSpPr/>
          <p:nvPr/>
        </p:nvSpPr>
        <p:spPr>
          <a:xfrm>
            <a:off x="238540" y="261709"/>
            <a:ext cx="9117494" cy="73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a:xfrm>
            <a:off x="457200" y="457201"/>
            <a:ext cx="8672513" cy="332399"/>
          </a:xfrm>
        </p:spPr>
        <p:txBody>
          <a:bodyPr wrap="square">
            <a:spAutoFit/>
          </a:bodyPr>
          <a:lstStyle>
            <a:lvl1pPr>
              <a:defRPr sz="2400"/>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358762FB-9D63-2349-6E8F-D2CFE4E431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
        <p:nvSpPr>
          <p:cNvPr id="9" name="Rectangle 8">
            <a:extLst>
              <a:ext uri="{FF2B5EF4-FFF2-40B4-BE49-F238E27FC236}">
                <a16:creationId xmlns:a16="http://schemas.microsoft.com/office/drawing/2014/main" id="{45A8EDF0-4DAB-ACF1-7FD5-891321DB014E}"/>
              </a:ext>
            </a:extLst>
          </p:cNvPr>
          <p:cNvSpPr/>
          <p:nvPr/>
        </p:nvSpPr>
        <p:spPr>
          <a:xfrm>
            <a:off x="238540" y="189708"/>
            <a:ext cx="911749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35678054-26F6-BE3B-EE69-C659B73A4C9D}"/>
              </a:ext>
            </a:extLst>
          </p:cNvPr>
          <p:cNvSpPr>
            <a:spLocks noGrp="1"/>
          </p:cNvSpPr>
          <p:nvPr>
            <p:ph type="body" sz="quarter" idx="13"/>
          </p:nvPr>
        </p:nvSpPr>
        <p:spPr>
          <a:xfrm>
            <a:off x="9594850" y="1376362"/>
            <a:ext cx="2278063" cy="4560887"/>
          </a:xfrm>
        </p:spPr>
        <p:txBody>
          <a:bodyPr/>
          <a:lstStyle>
            <a:lvl1pPr>
              <a:defRPr sz="1600"/>
            </a:lvl1pPr>
            <a:lvl2pPr>
              <a:defRPr sz="1600"/>
            </a:lvl2pPr>
            <a:lvl3pPr>
              <a:defRPr sz="16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8958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31ED342-3D5F-E744-5C02-ED60F13F3A32}"/>
              </a:ext>
            </a:extLst>
          </p:cNvPr>
          <p:cNvSpPr>
            <a:spLocks noGrp="1"/>
          </p:cNvSpPr>
          <p:nvPr>
            <p:ph type="pic" sz="quarter" idx="11" hasCustomPrompt="1"/>
          </p:nvPr>
        </p:nvSpPr>
        <p:spPr>
          <a:xfrm>
            <a:off x="0" y="3654425"/>
            <a:ext cx="12192000" cy="3203575"/>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958AA187-7FD8-73C7-34D6-69957B1618BD}"/>
              </a:ext>
            </a:extLst>
          </p:cNvPr>
          <p:cNvSpPr>
            <a:spLocks noGrp="1"/>
          </p:cNvSpPr>
          <p:nvPr>
            <p:ph type="ctrTitle" hasCustomPrompt="1"/>
          </p:nvPr>
        </p:nvSpPr>
        <p:spPr>
          <a:xfrm>
            <a:off x="2729552" y="1084518"/>
            <a:ext cx="8934364" cy="3439236"/>
          </a:xfrm>
        </p:spPr>
        <p:txBody>
          <a:bodyPr anchor="b">
            <a:noAutofit/>
          </a:bodyPr>
          <a:lstStyle>
            <a:lvl1pPr algn="r">
              <a:lnSpc>
                <a:spcPct val="80000"/>
              </a:lnSpc>
              <a:defRPr sz="15000">
                <a:solidFill>
                  <a:schemeClr val="accent1"/>
                </a:solidFill>
              </a:defRPr>
            </a:lvl1pPr>
          </a:lstStyle>
          <a:p>
            <a:r>
              <a:rPr lang="en-GB" dirty="0"/>
              <a:t>Master title</a:t>
            </a:r>
          </a:p>
        </p:txBody>
      </p:sp>
      <p:sp>
        <p:nvSpPr>
          <p:cNvPr id="3" name="Subtitle 2">
            <a:extLst>
              <a:ext uri="{FF2B5EF4-FFF2-40B4-BE49-F238E27FC236}">
                <a16:creationId xmlns:a16="http://schemas.microsoft.com/office/drawing/2014/main" id="{86F83F86-FA67-F19E-EBB4-28767A4DD3C7}"/>
              </a:ext>
            </a:extLst>
          </p:cNvPr>
          <p:cNvSpPr>
            <a:spLocks noGrp="1"/>
          </p:cNvSpPr>
          <p:nvPr>
            <p:ph type="subTitle" idx="1"/>
          </p:nvPr>
        </p:nvSpPr>
        <p:spPr>
          <a:xfrm>
            <a:off x="457200" y="5909954"/>
            <a:ext cx="9144000" cy="276999"/>
          </a:xfrm>
        </p:spPr>
        <p:txBody>
          <a:bodyPr>
            <a:sp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44FF554C-1119-C2B8-154F-A19CC55C1773}"/>
              </a:ext>
            </a:extLst>
          </p:cNvPr>
          <p:cNvSpPr>
            <a:spLocks noGrp="1"/>
          </p:cNvSpPr>
          <p:nvPr>
            <p:ph type="dt" sz="half" idx="10"/>
          </p:nvPr>
        </p:nvSpPr>
        <p:spPr>
          <a:xfrm>
            <a:off x="457200" y="6190607"/>
            <a:ext cx="2743200" cy="276999"/>
          </a:xfrm>
          <a:prstGeom prst="rect">
            <a:avLst/>
          </a:prstGeom>
        </p:spPr>
        <p:txBody>
          <a:bodyPr lIns="0" tIns="0" rIns="0" bIns="0">
            <a:spAutoFit/>
          </a:bodyPr>
          <a:lstStyle>
            <a:lvl1pPr algn="l">
              <a:defRPr>
                <a:solidFill>
                  <a:schemeClr val="accent1"/>
                </a:solidFill>
              </a:defRPr>
            </a:lvl1pPr>
          </a:lstStyle>
          <a:p>
            <a:fld id="{D9C0CDEF-B9F9-421E-8FC4-65B7FF7CAE07}" type="datetimeFigureOut">
              <a:rPr lang="en-GB" smtClean="0"/>
              <a:t>28/11/2022</a:t>
            </a:fld>
            <a:endParaRPr lang="en-GB"/>
          </a:p>
        </p:txBody>
      </p:sp>
      <p:pic>
        <p:nvPicPr>
          <p:cNvPr id="5" name="Graphic 4">
            <a:extLst>
              <a:ext uri="{FF2B5EF4-FFF2-40B4-BE49-F238E27FC236}">
                <a16:creationId xmlns:a16="http://schemas.microsoft.com/office/drawing/2014/main" id="{AEF444E5-8293-A3DD-ED41-E55387BA86E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74764" y="204120"/>
            <a:ext cx="1240572" cy="872814"/>
          </a:xfrm>
          <a:prstGeom prst="rect">
            <a:avLst/>
          </a:prstGeom>
        </p:spPr>
      </p:pic>
    </p:spTree>
    <p:extLst>
      <p:ext uri="{BB962C8B-B14F-4D97-AF65-F5344CB8AC3E}">
        <p14:creationId xmlns:p14="http://schemas.microsoft.com/office/powerpoint/2010/main" val="27710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64" presetClass="path" presetSubtype="0" accel="50000" decel="50000" fill="hold" grpId="1" nodeType="withEffect">
                                  <p:stCondLst>
                                    <p:cond delay="0"/>
                                  </p:stCondLst>
                                  <p:childTnLst>
                                    <p:animMotion origin="layout" path="M 1.04167E-6 3.7037E-6 L 1.04167E-6 -0.04375 " pathEditMode="relative" rAng="0" ptsTypes="AA">
                                      <p:cBhvr>
                                        <p:cTn id="13" dur="1500" spd="-100000" fill="hold"/>
                                        <p:tgtEl>
                                          <p:spTgt spid="2"/>
                                        </p:tgtEl>
                                        <p:attrNameLst>
                                          <p:attrName>ppt_x</p:attrName>
                                          <p:attrName>ppt_y</p:attrName>
                                        </p:attrNameLst>
                                      </p:cBhvr>
                                      <p:rCtr x="0" y="-2199"/>
                                    </p:animMotion>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 grpId="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664844-88C2-E21A-26F4-1951AADA4739}"/>
              </a:ext>
            </a:extLst>
          </p:cNvPr>
          <p:cNvSpPr/>
          <p:nvPr/>
        </p:nvSpPr>
        <p:spPr>
          <a:xfrm>
            <a:off x="1" y="0"/>
            <a:ext cx="118729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58AA187-7FD8-73C7-34D6-69957B1618BD}"/>
              </a:ext>
            </a:extLst>
          </p:cNvPr>
          <p:cNvSpPr>
            <a:spLocks noGrp="1"/>
          </p:cNvSpPr>
          <p:nvPr>
            <p:ph type="ctrTitle" hasCustomPrompt="1"/>
          </p:nvPr>
        </p:nvSpPr>
        <p:spPr>
          <a:xfrm>
            <a:off x="457200" y="1084518"/>
            <a:ext cx="9144000" cy="3439236"/>
          </a:xfrm>
        </p:spPr>
        <p:txBody>
          <a:bodyPr anchor="b">
            <a:noAutofit/>
          </a:bodyPr>
          <a:lstStyle>
            <a:lvl1pPr algn="l">
              <a:lnSpc>
                <a:spcPct val="80000"/>
              </a:lnSpc>
              <a:defRPr sz="15000">
                <a:solidFill>
                  <a:schemeClr val="accent1"/>
                </a:solidFill>
              </a:defRPr>
            </a:lvl1pPr>
          </a:lstStyle>
          <a:p>
            <a:r>
              <a:rPr lang="en-GB" dirty="0"/>
              <a:t>Master title</a:t>
            </a:r>
          </a:p>
        </p:txBody>
      </p:sp>
      <p:sp>
        <p:nvSpPr>
          <p:cNvPr id="3" name="Subtitle 2">
            <a:extLst>
              <a:ext uri="{FF2B5EF4-FFF2-40B4-BE49-F238E27FC236}">
                <a16:creationId xmlns:a16="http://schemas.microsoft.com/office/drawing/2014/main" id="{86F83F86-FA67-F19E-EBB4-28767A4DD3C7}"/>
              </a:ext>
            </a:extLst>
          </p:cNvPr>
          <p:cNvSpPr>
            <a:spLocks noGrp="1"/>
          </p:cNvSpPr>
          <p:nvPr>
            <p:ph type="subTitle" idx="1"/>
          </p:nvPr>
        </p:nvSpPr>
        <p:spPr>
          <a:xfrm>
            <a:off x="2454053" y="5894565"/>
            <a:ext cx="9144000" cy="292388"/>
          </a:xfrm>
        </p:spPr>
        <p:txBody>
          <a:bodyPr>
            <a:spAutoFit/>
          </a:bodyPr>
          <a:lstStyle>
            <a:lvl1pPr marL="0" indent="0" algn="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44FF554C-1119-C2B8-154F-A19CC55C1773}"/>
              </a:ext>
            </a:extLst>
          </p:cNvPr>
          <p:cNvSpPr>
            <a:spLocks noGrp="1"/>
          </p:cNvSpPr>
          <p:nvPr>
            <p:ph type="dt" sz="half" idx="10"/>
          </p:nvPr>
        </p:nvSpPr>
        <p:spPr>
          <a:xfrm>
            <a:off x="8854853" y="6190607"/>
            <a:ext cx="2743200" cy="276999"/>
          </a:xfrm>
          <a:prstGeom prst="rect">
            <a:avLst/>
          </a:prstGeom>
        </p:spPr>
        <p:txBody>
          <a:bodyPr lIns="0" tIns="0" rIns="0" bIns="0">
            <a:spAutoFit/>
          </a:bodyPr>
          <a:lstStyle>
            <a:lvl1pPr algn="r">
              <a:defRPr>
                <a:solidFill>
                  <a:schemeClr val="accent1"/>
                </a:solidFill>
              </a:defRPr>
            </a:lvl1pPr>
          </a:lstStyle>
          <a:p>
            <a:endParaRPr lang="en-GB" dirty="0"/>
          </a:p>
        </p:txBody>
      </p:sp>
      <p:pic>
        <p:nvPicPr>
          <p:cNvPr id="6" name="Graphic 5">
            <a:extLst>
              <a:ext uri="{FF2B5EF4-FFF2-40B4-BE49-F238E27FC236}">
                <a16:creationId xmlns:a16="http://schemas.microsoft.com/office/drawing/2014/main" id="{CB39E0AA-B1B1-72F8-F66A-1D2F5D64912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74764" y="204120"/>
            <a:ext cx="1240572" cy="872814"/>
          </a:xfrm>
          <a:prstGeom prst="rect">
            <a:avLst/>
          </a:prstGeom>
        </p:spPr>
      </p:pic>
    </p:spTree>
    <p:extLst>
      <p:ext uri="{BB962C8B-B14F-4D97-AF65-F5344CB8AC3E}">
        <p14:creationId xmlns:p14="http://schemas.microsoft.com/office/powerpoint/2010/main" val="23695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63" presetClass="path" presetSubtype="0" accel="50000" decel="50000" fill="hold" grpId="1" nodeType="withEffect">
                                  <p:stCondLst>
                                    <p:cond delay="0"/>
                                  </p:stCondLst>
                                  <p:childTnLst>
                                    <p:animMotion origin="layout" path="M 5.55112E-17 3.7037E-6 L 0.05469 3.7037E-6 " pathEditMode="relative" rAng="0" ptsTypes="AA">
                                      <p:cBhvr>
                                        <p:cTn id="13" dur="2000" spd="-100000" fill="hold"/>
                                        <p:tgtEl>
                                          <p:spTgt spid="2"/>
                                        </p:tgtEl>
                                        <p:attrNameLst>
                                          <p:attrName>ppt_x</p:attrName>
                                          <p:attrName>ppt_y</p:attrName>
                                        </p:attrNameLst>
                                      </p:cBhvr>
                                      <p:rCtr x="2734" y="0"/>
                                    </p:animMotion>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2" grpId="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01E87593-5AB1-A742-817D-C9CC722DF5EB}"/>
              </a:ext>
            </a:extLst>
          </p:cNvPr>
          <p:cNvSpPr>
            <a:spLocks noGrp="1"/>
          </p:cNvSpPr>
          <p:nvPr>
            <p:ph type="pic" sz="quarter" idx="13" hasCustomPrompt="1"/>
          </p:nvPr>
        </p:nvSpPr>
        <p:spPr>
          <a:xfrm>
            <a:off x="0" y="0"/>
            <a:ext cx="12192000" cy="6858000"/>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B4FC5297-363A-7DB8-E10F-5C447164ED3E}"/>
              </a:ext>
            </a:extLst>
          </p:cNvPr>
          <p:cNvSpPr>
            <a:spLocks noGrp="1"/>
          </p:cNvSpPr>
          <p:nvPr>
            <p:ph type="title"/>
          </p:nvPr>
        </p:nvSpPr>
        <p:spPr>
          <a:xfrm>
            <a:off x="457200" y="783130"/>
            <a:ext cx="9586913" cy="2852737"/>
          </a:xfrm>
        </p:spPr>
        <p:txBody>
          <a:bodyPr anchor="b"/>
          <a:lstStyle>
            <a:lvl1pPr>
              <a:defRPr sz="88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2B0A461-379B-6A19-B69E-A04AF5ECEBFA}"/>
              </a:ext>
            </a:extLst>
          </p:cNvPr>
          <p:cNvSpPr>
            <a:spLocks noGrp="1"/>
          </p:cNvSpPr>
          <p:nvPr>
            <p:ph type="body" idx="1"/>
          </p:nvPr>
        </p:nvSpPr>
        <p:spPr>
          <a:xfrm>
            <a:off x="457201" y="3654426"/>
            <a:ext cx="5937250" cy="914399"/>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7BFB576-48D2-B938-362D-C2CA0F65C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4F17B-F1E6-D688-7E7E-CD7675D187CA}"/>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236207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63" presetClass="path" presetSubtype="0" accel="50000" decel="50000" fill="hold" grpId="1" nodeType="withEffect">
                                  <p:stCondLst>
                                    <p:cond delay="0"/>
                                  </p:stCondLst>
                                  <p:childTnLst>
                                    <p:animMotion origin="layout" path="M 1.04167E-6 -7.40741E-7 L 0.03281 -7.40741E-7 " pathEditMode="relative" rAng="0" ptsTypes="AA">
                                      <p:cBhvr>
                                        <p:cTn id="13" dur="2000" spd="-100000" fill="hold"/>
                                        <p:tgtEl>
                                          <p:spTgt spid="2"/>
                                        </p:tgtEl>
                                        <p:attrNameLst>
                                          <p:attrName>ppt_x</p:attrName>
                                          <p:attrName>ppt_y</p:attrName>
                                        </p:attrNameLst>
                                      </p:cBhvr>
                                      <p:rCtr x="1641" y="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A26944-9883-9ACF-5400-2F702B82D504}"/>
              </a:ext>
            </a:extLst>
          </p:cNvPr>
          <p:cNvSpPr/>
          <p:nvPr/>
        </p:nvSpPr>
        <p:spPr>
          <a:xfrm>
            <a:off x="8223251" y="0"/>
            <a:ext cx="3968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2ECD5EDD-F44D-E2A4-B31C-712D8B99E8B7}"/>
              </a:ext>
            </a:extLst>
          </p:cNvPr>
          <p:cNvSpPr>
            <a:spLocks noGrp="1"/>
          </p:cNvSpPr>
          <p:nvPr>
            <p:ph type="pic" sz="quarter" idx="14" hasCustomPrompt="1"/>
          </p:nvPr>
        </p:nvSpPr>
        <p:spPr>
          <a:xfrm>
            <a:off x="0" y="-19050"/>
            <a:ext cx="8223250" cy="6877050"/>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7E35D584-0EEB-DF18-6040-C306755CF2C6}"/>
              </a:ext>
            </a:extLst>
          </p:cNvPr>
          <p:cNvSpPr>
            <a:spLocks noGrp="1"/>
          </p:cNvSpPr>
          <p:nvPr>
            <p:ph type="title"/>
          </p:nvPr>
        </p:nvSpPr>
        <p:spPr>
          <a:xfrm>
            <a:off x="6394450" y="2047164"/>
            <a:ext cx="5026025" cy="2061286"/>
          </a:xfrm>
        </p:spPr>
        <p:txBody>
          <a:bodyPr vert="horz" lIns="0" tIns="0" rIns="0" bIns="0" rtlCol="0" anchor="t">
            <a:noAutofit/>
          </a:bodyPr>
          <a:lstStyle>
            <a:lvl1pPr>
              <a:defRPr lang="en-GB" dirty="0"/>
            </a:lvl1pPr>
          </a:lstStyle>
          <a:p>
            <a:pPr lvl="0"/>
            <a:r>
              <a:rPr lang="en-US"/>
              <a:t>Click to edit Master title style</a:t>
            </a:r>
            <a:endParaRPr lang="en-GB" dirty="0"/>
          </a:p>
        </p:txBody>
      </p:sp>
      <p:sp>
        <p:nvSpPr>
          <p:cNvPr id="3" name="Footer Placeholder 2">
            <a:extLst>
              <a:ext uri="{FF2B5EF4-FFF2-40B4-BE49-F238E27FC236}">
                <a16:creationId xmlns:a16="http://schemas.microsoft.com/office/drawing/2014/main" id="{D5AE34A6-9330-09DC-1C21-168B521268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BDBDCCB-998D-EBD0-8BD5-00E7B94ADC54}"/>
              </a:ext>
            </a:extLst>
          </p:cNvPr>
          <p:cNvSpPr>
            <a:spLocks noGrp="1"/>
          </p:cNvSpPr>
          <p:nvPr>
            <p:ph type="sldNum" sz="quarter" idx="11"/>
          </p:nvPr>
        </p:nvSpPr>
        <p:spPr/>
        <p:txBody>
          <a:bodyPr/>
          <a:lstStyle/>
          <a:p>
            <a:fld id="{F014587D-FE3D-4980-BD7B-40D659CDEB5C}" type="slidenum">
              <a:rPr lang="en-GB" smtClean="0"/>
              <a:t>‹#›</a:t>
            </a:fld>
            <a:endParaRPr lang="en-GB"/>
          </a:p>
        </p:txBody>
      </p:sp>
      <p:sp>
        <p:nvSpPr>
          <p:cNvPr id="11" name="Text Placeholder 9">
            <a:extLst>
              <a:ext uri="{FF2B5EF4-FFF2-40B4-BE49-F238E27FC236}">
                <a16:creationId xmlns:a16="http://schemas.microsoft.com/office/drawing/2014/main" id="{5DF72ABF-3158-3C09-4A36-943B3A21C0B9}"/>
              </a:ext>
            </a:extLst>
          </p:cNvPr>
          <p:cNvSpPr>
            <a:spLocks noGrp="1"/>
          </p:cNvSpPr>
          <p:nvPr>
            <p:ph type="body" sz="quarter" idx="13"/>
          </p:nvPr>
        </p:nvSpPr>
        <p:spPr>
          <a:xfrm>
            <a:off x="8680450" y="3654425"/>
            <a:ext cx="3192463" cy="2282825"/>
          </a:xfrm>
        </p:spPr>
        <p:txBody>
          <a:bodyPr anchor="t">
            <a:noAutofit/>
          </a:bodyPr>
          <a:lstStyle>
            <a:lvl1pPr>
              <a:defRPr sz="2000">
                <a:solidFill>
                  <a:schemeClr val="accent1"/>
                </a:solidFill>
              </a:defRPr>
            </a:lvl1pPr>
            <a:lvl2pPr>
              <a:defRPr sz="2000">
                <a:solidFill>
                  <a:schemeClr val="accent1"/>
                </a:solidFill>
              </a:defRPr>
            </a:lvl2pPr>
            <a:lvl3pPr>
              <a:defRPr sz="2000">
                <a:solidFill>
                  <a:schemeClr val="accent1"/>
                </a:solidFill>
              </a:defRPr>
            </a:lvl3pPr>
            <a:lvl4pPr>
              <a:defRPr sz="2000">
                <a:solidFill>
                  <a:schemeClr val="accent1"/>
                </a:solidFill>
              </a:defRPr>
            </a:lvl4pPr>
            <a:lvl5pPr>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335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35" presetClass="path" presetSubtype="0" accel="50000" decel="50000" fill="hold" grpId="1" nodeType="withEffect">
                                  <p:stCondLst>
                                    <p:cond delay="0"/>
                                  </p:stCondLst>
                                  <p:childTnLst>
                                    <p:animMotion origin="layout" path="M 1.04167E-6 -2.59259E-6 L -0.03438 -2.59259E-6 " pathEditMode="relative" rAng="0" ptsTypes="AA">
                                      <p:cBhvr>
                                        <p:cTn id="13" dur="2000" spd="-100000" fill="hold"/>
                                        <p:tgtEl>
                                          <p:spTgt spid="2"/>
                                        </p:tgtEl>
                                        <p:attrNameLst>
                                          <p:attrName>ppt_x</p:attrName>
                                          <p:attrName>ppt_y</p:attrName>
                                        </p:attrNameLst>
                                      </p:cBhvr>
                                      <p:rCtr x="-1719" y="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500"/>
                                        <p:tgtEl>
                                          <p:spTgt spid="11">
                                            <p:txEl>
                                              <p:pRg st="3" end="3"/>
                                            </p:txEl>
                                          </p:spTgt>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 grpId="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Key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a:xfrm>
            <a:off x="457200" y="412363"/>
            <a:ext cx="7766050" cy="1384995"/>
          </a:xfrm>
        </p:spPr>
        <p:txBody>
          <a:bodyPr>
            <a:noAutofit/>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a:xfrm>
            <a:off x="4576042" y="2762811"/>
            <a:ext cx="7296870" cy="3174439"/>
          </a:xfrm>
        </p:spPr>
        <p:txBody>
          <a:bodyPr anchor="b"/>
          <a:lstStyle>
            <a:lvl1pPr marL="571500" indent="-571500">
              <a:spcBef>
                <a:spcPts val="1200"/>
              </a:spcBef>
              <a:spcAft>
                <a:spcPts val="1200"/>
              </a:spcAft>
              <a:buClr>
                <a:schemeClr val="accent2"/>
              </a:buClr>
              <a:buFont typeface="SLB Sans Light" panose="02000503040000020004" pitchFamily="2" charset="0"/>
              <a:buChar char="→"/>
              <a:defRPr sz="3600" b="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270451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path" presetSubtype="0" accel="50000" decel="50000" fill="hold" grpId="1" nodeType="withEffect">
                                  <p:stCondLst>
                                    <p:cond delay="0"/>
                                  </p:stCondLst>
                                  <p:childTnLst>
                                    <p:animMotion origin="layout" path="M 4.16667E-7 -1.11111E-6 L 4.16667E-7 0.0581 " pathEditMode="relative" rAng="0" ptsTypes="AA">
                                      <p:cBhvr>
                                        <p:cTn id="9" dur="2000" spd="-100000" fill="hold"/>
                                        <p:tgtEl>
                                          <p:spTgt spid="2"/>
                                        </p:tgtEl>
                                        <p:attrNameLst>
                                          <p:attrName>ppt_x</p:attrName>
                                          <p:attrName>ppt_y</p:attrName>
                                        </p:attrNameLst>
                                      </p:cBhvr>
                                      <p:rCtr x="0" y="2894"/>
                                    </p:animMotion>
                                  </p:childTnLst>
                                </p:cTn>
                              </p:par>
                            </p:childTnLst>
                          </p:cTn>
                        </p:par>
                        <p:par>
                          <p:cTn id="10" fill="hold">
                            <p:stCondLst>
                              <p:cond delay="2000"/>
                            </p:stCondLst>
                            <p:childTnLst>
                              <p:par>
                                <p:cTn id="11" presetID="10" presetClass="entr" presetSubtype="0" repeatCount="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repeatCount="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repeatCount="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repeatCount="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repeatCount="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tmplLst>
          <p:tmpl lvl="1">
            <p:tnLst>
              <p:par>
                <p:cTn presetID="10" presetClass="entr" presetSubtype="0" repeatCount="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repeatCount="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repeatCount="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repeatCount="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repeatCount="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a:xfrm>
            <a:off x="3194050" y="2169993"/>
            <a:ext cx="6400800" cy="4108450"/>
          </a:xfrm>
        </p:spPr>
        <p:txBody>
          <a:bodyPr anchor="t"/>
          <a:lstStyle>
            <a:lvl1pPr marL="0" indent="0">
              <a:spcBef>
                <a:spcPts val="1200"/>
              </a:spcBef>
              <a:spcAft>
                <a:spcPts val="1200"/>
              </a:spcAft>
              <a:buClr>
                <a:schemeClr val="accent2"/>
              </a:buClr>
              <a:buFont typeface="SLB Sans Light" panose="02000503040000020004" pitchFamily="2" charset="0"/>
              <a:buNone/>
              <a:defRPr sz="5000" b="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Freeform 3">
            <a:extLst>
              <a:ext uri="{FF2B5EF4-FFF2-40B4-BE49-F238E27FC236}">
                <a16:creationId xmlns:a16="http://schemas.microsoft.com/office/drawing/2014/main" id="{4A4F212A-EFE6-7A47-3DCA-D4D87C887E89}"/>
              </a:ext>
            </a:extLst>
          </p:cNvPr>
          <p:cNvSpPr/>
          <p:nvPr/>
        </p:nvSpPr>
        <p:spPr>
          <a:xfrm>
            <a:off x="2279650" y="2292825"/>
            <a:ext cx="463550" cy="456800"/>
          </a:xfrm>
          <a:custGeom>
            <a:avLst/>
            <a:gdLst>
              <a:gd name="connsiteX0" fmla="*/ 515373 w 515372"/>
              <a:gd name="connsiteY0" fmla="*/ 433933 h 507867"/>
              <a:gd name="connsiteX1" fmla="*/ 476453 w 515372"/>
              <a:gd name="connsiteY1" fmla="*/ 433933 h 507867"/>
              <a:gd name="connsiteX2" fmla="*/ 476453 w 515372"/>
              <a:gd name="connsiteY2" fmla="*/ 106534 h 507867"/>
              <a:gd name="connsiteX3" fmla="*/ 478452 w 515372"/>
              <a:gd name="connsiteY3" fmla="*/ 64165 h 507867"/>
              <a:gd name="connsiteX4" fmla="*/ 27976 w 515372"/>
              <a:gd name="connsiteY4" fmla="*/ 507868 h 507867"/>
              <a:gd name="connsiteX5" fmla="*/ 0 w 515372"/>
              <a:gd name="connsiteY5" fmla="*/ 480248 h 507867"/>
              <a:gd name="connsiteX6" fmla="*/ 456470 w 515372"/>
              <a:gd name="connsiteY6" fmla="*/ 31566 h 507867"/>
              <a:gd name="connsiteX7" fmla="*/ 411556 w 515372"/>
              <a:gd name="connsiteY7" fmla="*/ 33538 h 507867"/>
              <a:gd name="connsiteX8" fmla="*/ 75936 w 515372"/>
              <a:gd name="connsiteY8" fmla="*/ 33538 h 507867"/>
              <a:gd name="connsiteX9" fmla="*/ 75936 w 515372"/>
              <a:gd name="connsiteY9" fmla="*/ 0 h 507867"/>
              <a:gd name="connsiteX10" fmla="*/ 515373 w 515372"/>
              <a:gd name="connsiteY10" fmla="*/ 0 h 507867"/>
              <a:gd name="connsiteX11" fmla="*/ 515373 w 515372"/>
              <a:gd name="connsiteY11" fmla="*/ 433933 h 50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372" h="507867">
                <a:moveTo>
                  <a:pt x="515373" y="433933"/>
                </a:moveTo>
                <a:lnTo>
                  <a:pt x="476453" y="433933"/>
                </a:lnTo>
                <a:lnTo>
                  <a:pt x="476453" y="106534"/>
                </a:lnTo>
                <a:lnTo>
                  <a:pt x="478452" y="64165"/>
                </a:lnTo>
                <a:lnTo>
                  <a:pt x="27976" y="507868"/>
                </a:lnTo>
                <a:lnTo>
                  <a:pt x="0" y="480248"/>
                </a:lnTo>
                <a:lnTo>
                  <a:pt x="456470" y="31566"/>
                </a:lnTo>
                <a:lnTo>
                  <a:pt x="411556" y="33538"/>
                </a:lnTo>
                <a:lnTo>
                  <a:pt x="75936" y="33538"/>
                </a:lnTo>
                <a:lnTo>
                  <a:pt x="75936" y="0"/>
                </a:lnTo>
                <a:lnTo>
                  <a:pt x="515373" y="0"/>
                </a:lnTo>
                <a:lnTo>
                  <a:pt x="515373" y="433933"/>
                </a:lnTo>
                <a:close/>
              </a:path>
            </a:pathLst>
          </a:custGeom>
          <a:solidFill>
            <a:schemeClr val="accent2"/>
          </a:solidFill>
          <a:ln w="9497" cap="flat">
            <a:noFill/>
            <a:prstDash val="solid"/>
            <a:miter/>
          </a:ln>
        </p:spPr>
        <p:txBody>
          <a:bodyPr rtlCol="0" anchor="ctr"/>
          <a:lstStyle/>
          <a:p>
            <a:endParaRPr lang="en-GB"/>
          </a:p>
        </p:txBody>
      </p:sp>
    </p:spTree>
    <p:extLst>
      <p:ext uri="{BB962C8B-B14F-4D97-AF65-F5344CB8AC3E}">
        <p14:creationId xmlns:p14="http://schemas.microsoft.com/office/powerpoint/2010/main" val="324519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56" presetClass="path" presetSubtype="0" accel="50000" decel="50000" fill="hold" grpId="1" nodeType="withEffect">
                                  <p:stCondLst>
                                    <p:cond delay="0"/>
                                  </p:stCondLst>
                                  <p:childTnLst>
                                    <p:animMotion origin="layout" path="M 4.16667E-7 -2.59259E-6 L -0.03802 0.06667 " pathEditMode="relative" rAng="0" ptsTypes="AA">
                                      <p:cBhvr>
                                        <p:cTn id="12" dur="1500" spd="-100000" fill="hold"/>
                                        <p:tgtEl>
                                          <p:spTgt spid="4"/>
                                        </p:tgtEl>
                                        <p:attrNameLst>
                                          <p:attrName>ppt_x</p:attrName>
                                          <p:attrName>ppt_y</p:attrName>
                                        </p:attrNameLst>
                                      </p:cBhvr>
                                      <p:rCtr x="-1901"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repeatCount="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animBg="1"/>
      <p:bldP spid="4" grpId="1"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0" y="0"/>
            <a:ext cx="12192000" cy="6858000"/>
          </a:xfrm>
        </p:spPr>
        <p:txBody>
          <a:bodyPr anchor="t"/>
          <a:lstStyle>
            <a:lvl1pPr algn="r">
              <a:defRPr/>
            </a:lvl1p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3">
            <a:extLst>
              <a:ext uri="{FF2B5EF4-FFF2-40B4-BE49-F238E27FC236}">
                <a16:creationId xmlns:a16="http://schemas.microsoft.com/office/drawing/2014/main" id="{858EF06D-4035-64AC-FFBA-2182D7EA1E9E}"/>
              </a:ext>
            </a:extLst>
          </p:cNvPr>
          <p:cNvSpPr>
            <a:spLocks noGrp="1"/>
          </p:cNvSpPr>
          <p:nvPr>
            <p:ph type="title"/>
          </p:nvPr>
        </p:nvSpPr>
        <p:spPr>
          <a:xfrm>
            <a:off x="457200" y="4111380"/>
            <a:ext cx="5480050" cy="2330837"/>
          </a:xfrm>
        </p:spPr>
        <p:txBody>
          <a:bodyPr/>
          <a:lstStyle/>
          <a:p>
            <a:r>
              <a:rPr lang="en-US"/>
              <a:t>Click to edit Master title style</a:t>
            </a:r>
            <a:endParaRPr lang="en-GB" dirty="0"/>
          </a:p>
        </p:txBody>
      </p:sp>
    </p:spTree>
    <p:extLst>
      <p:ext uri="{BB962C8B-B14F-4D97-AF65-F5344CB8AC3E}">
        <p14:creationId xmlns:p14="http://schemas.microsoft.com/office/powerpoint/2010/main" val="177863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64" presetClass="path" presetSubtype="0" accel="50000" decel="50000" fill="hold" grpId="1" nodeType="withEffect">
                                  <p:stCondLst>
                                    <p:cond delay="0"/>
                                  </p:stCondLst>
                                  <p:childTnLst>
                                    <p:animMotion origin="layout" path="M 4.79167E-6 0.04375 L 4.79167E-6 2.59259E-6 " pathEditMode="relative" rAng="0" ptsTypes="AA">
                                      <p:cBhvr>
                                        <p:cTn id="13" dur="1500" fill="hold"/>
                                        <p:tgtEl>
                                          <p:spTgt spid="2"/>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572000" y="0"/>
            <a:ext cx="7620000" cy="6858000"/>
          </a:xfrm>
        </p:spPr>
        <p:txBody>
          <a:bodyPr anchor="t"/>
          <a:lstStyle>
            <a:lvl1pPr algn="r">
              <a:defRPr/>
            </a:lvl1p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3">
            <a:extLst>
              <a:ext uri="{FF2B5EF4-FFF2-40B4-BE49-F238E27FC236}">
                <a16:creationId xmlns:a16="http://schemas.microsoft.com/office/drawing/2014/main" id="{485DC20D-CF9E-1E37-E4EA-06F6BE762FA3}"/>
              </a:ext>
            </a:extLst>
          </p:cNvPr>
          <p:cNvSpPr>
            <a:spLocks noGrp="1"/>
          </p:cNvSpPr>
          <p:nvPr>
            <p:ph type="title"/>
          </p:nvPr>
        </p:nvSpPr>
        <p:spPr>
          <a:xfrm>
            <a:off x="457200" y="4111380"/>
            <a:ext cx="5480050" cy="2330837"/>
          </a:xfrm>
        </p:spPr>
        <p:txBody>
          <a:bodyPr/>
          <a:lstStyle/>
          <a:p>
            <a:r>
              <a:rPr lang="en-US"/>
              <a:t>Click to edit Master title style</a:t>
            </a:r>
            <a:endParaRPr lang="en-GB" dirty="0"/>
          </a:p>
        </p:txBody>
      </p:sp>
    </p:spTree>
    <p:extLst>
      <p:ext uri="{BB962C8B-B14F-4D97-AF65-F5344CB8AC3E}">
        <p14:creationId xmlns:p14="http://schemas.microsoft.com/office/powerpoint/2010/main" val="158011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64" presetClass="path" presetSubtype="0" accel="50000" decel="50000" fill="hold" grpId="1" nodeType="withEffect">
                                  <p:stCondLst>
                                    <p:cond delay="0"/>
                                  </p:stCondLst>
                                  <p:childTnLst>
                                    <p:animMotion origin="layout" path="M 4.79167E-6 0.04375 L 4.79167E-6 2.59259E-6 " pathEditMode="relative" rAng="0" ptsTypes="AA">
                                      <p:cBhvr>
                                        <p:cTn id="13" dur="1500" fill="hold"/>
                                        <p:tgtEl>
                                          <p:spTgt spid="2"/>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DAC4-9473-3445-8325-2D7666DDA08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11767E-88C5-AF40-817B-D015F4E3B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AB22C0-13D9-E144-BA14-6685697E56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C58B9A-46EC-AB4E-AD16-E2CC937FB6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A9459E-6A6F-634D-9D33-8F6654AAE8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59ED78-8B24-B040-900F-067D9E083331}"/>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8" name="Footer Placeholder 7">
            <a:extLst>
              <a:ext uri="{FF2B5EF4-FFF2-40B4-BE49-F238E27FC236}">
                <a16:creationId xmlns:a16="http://schemas.microsoft.com/office/drawing/2014/main" id="{12076E0A-7A43-8448-850A-E6B99D2373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79E223-AA83-BF49-88E2-CF7D694DC66C}"/>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2063436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Picture Placeholder 7">
            <a:extLst>
              <a:ext uri="{FF2B5EF4-FFF2-40B4-BE49-F238E27FC236}">
                <a16:creationId xmlns:a16="http://schemas.microsoft.com/office/drawing/2014/main" id="{FED34271-BD89-CA7B-546F-B8EC5BC4059A}"/>
              </a:ext>
            </a:extLst>
          </p:cNvPr>
          <p:cNvSpPr>
            <a:spLocks noGrp="1"/>
          </p:cNvSpPr>
          <p:nvPr>
            <p:ph type="pic" sz="quarter" idx="16"/>
          </p:nvPr>
        </p:nvSpPr>
        <p:spPr>
          <a:xfrm>
            <a:off x="6394450" y="2297532"/>
            <a:ext cx="5797550" cy="4560468"/>
          </a:xfrm>
        </p:spPr>
        <p:txBody>
          <a:bodyPr anchor="t"/>
          <a:lstStyle>
            <a:lvl1pPr algn="r">
              <a:defRPr/>
            </a:lvl1pPr>
          </a:lstStyle>
          <a:p>
            <a:r>
              <a:rPr lang="en-US"/>
              <a:t>Click icon to add picture</a:t>
            </a:r>
            <a:endParaRPr lang="en-GB" dirty="0"/>
          </a:p>
        </p:txBody>
      </p:sp>
      <p:sp>
        <p:nvSpPr>
          <p:cNvPr id="3" name="Picture Placeholder 7">
            <a:extLst>
              <a:ext uri="{FF2B5EF4-FFF2-40B4-BE49-F238E27FC236}">
                <a16:creationId xmlns:a16="http://schemas.microsoft.com/office/drawing/2014/main" id="{4C7DF03B-9D75-C385-52A7-28420D70A157}"/>
              </a:ext>
            </a:extLst>
          </p:cNvPr>
          <p:cNvSpPr>
            <a:spLocks noGrp="1"/>
          </p:cNvSpPr>
          <p:nvPr>
            <p:ph type="pic" sz="quarter" idx="15"/>
          </p:nvPr>
        </p:nvSpPr>
        <p:spPr>
          <a:xfrm>
            <a:off x="1828435" y="0"/>
            <a:ext cx="6387306" cy="3654425"/>
          </a:xfrm>
        </p:spPr>
        <p:txBody>
          <a:bodyPr anchor="t"/>
          <a:lstStyle>
            <a:lvl1pPr algn="r">
              <a:defRPr/>
            </a:lvl1pPr>
          </a:lstStyle>
          <a:p>
            <a:r>
              <a:rPr lang="en-US"/>
              <a:t>Click icon to add picture</a:t>
            </a:r>
            <a:endParaRPr lang="en-GB" dirty="0"/>
          </a:p>
        </p:txBody>
      </p:sp>
      <p:sp>
        <p:nvSpPr>
          <p:cNvPr id="5" name="Title 3">
            <a:extLst>
              <a:ext uri="{FF2B5EF4-FFF2-40B4-BE49-F238E27FC236}">
                <a16:creationId xmlns:a16="http://schemas.microsoft.com/office/drawing/2014/main" id="{B87D9B75-8882-EF10-FAFA-628940CFC97A}"/>
              </a:ext>
            </a:extLst>
          </p:cNvPr>
          <p:cNvSpPr>
            <a:spLocks noGrp="1"/>
          </p:cNvSpPr>
          <p:nvPr>
            <p:ph type="title"/>
          </p:nvPr>
        </p:nvSpPr>
        <p:spPr>
          <a:xfrm>
            <a:off x="457200" y="4111380"/>
            <a:ext cx="5480050" cy="2330837"/>
          </a:xfrm>
        </p:spPr>
        <p:txBody>
          <a:bodyPr/>
          <a:lstStyle/>
          <a:p>
            <a:r>
              <a:rPr lang="en-US"/>
              <a:t>Click to edit Master title style</a:t>
            </a:r>
            <a:endParaRPr lang="en-GB" dirty="0"/>
          </a:p>
        </p:txBody>
      </p:sp>
    </p:spTree>
    <p:extLst>
      <p:ext uri="{BB962C8B-B14F-4D97-AF65-F5344CB8AC3E}">
        <p14:creationId xmlns:p14="http://schemas.microsoft.com/office/powerpoint/2010/main" val="10289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repeatCount="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64" presetClass="path" presetSubtype="0" accel="50000" decel="50000" fill="hold" grpId="1" nodeType="withEffect">
                                  <p:stCondLst>
                                    <p:cond delay="0"/>
                                  </p:stCondLst>
                                  <p:childTnLst>
                                    <p:animMotion origin="layout" path="M 4.79167E-6 0.04375 L 4.79167E-6 2.59259E-6 " pathEditMode="relative" rAng="0" ptsTypes="AA">
                                      <p:cBhvr>
                                        <p:cTn id="17" dur="1500" fill="hold"/>
                                        <p:tgtEl>
                                          <p:spTgt spid="5"/>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ree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Picture Placeholder 7">
            <a:extLst>
              <a:ext uri="{FF2B5EF4-FFF2-40B4-BE49-F238E27FC236}">
                <a16:creationId xmlns:a16="http://schemas.microsoft.com/office/drawing/2014/main" id="{15843B81-9280-B787-925B-D94E5BB1E76C}"/>
              </a:ext>
            </a:extLst>
          </p:cNvPr>
          <p:cNvSpPr>
            <a:spLocks noGrp="1"/>
          </p:cNvSpPr>
          <p:nvPr>
            <p:ph type="pic" sz="quarter" idx="16"/>
          </p:nvPr>
        </p:nvSpPr>
        <p:spPr>
          <a:xfrm>
            <a:off x="5483225" y="0"/>
            <a:ext cx="6708775" cy="3654425"/>
          </a:xfrm>
        </p:spPr>
        <p:txBody>
          <a:bodyPr anchor="t"/>
          <a:lstStyle>
            <a:lvl1pPr algn="r">
              <a:defRPr/>
            </a:lvl1pPr>
          </a:lstStyle>
          <a:p>
            <a:r>
              <a:rPr lang="en-US"/>
              <a:t>Click icon to add picture</a:t>
            </a:r>
            <a:endParaRPr lang="en-GB" dirty="0"/>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3657600" y="2746620"/>
            <a:ext cx="6386513" cy="4111380"/>
          </a:xfrm>
        </p:spPr>
        <p:txBody>
          <a:bodyPr anchor="t"/>
          <a:lstStyle>
            <a:lvl1pPr algn="r">
              <a:defRPr/>
            </a:lvl1pPr>
          </a:lstStyle>
          <a:p>
            <a:r>
              <a:rPr lang="en-US"/>
              <a:t>Click icon to add picture</a:t>
            </a:r>
            <a:endParaRPr lang="en-GB" dirty="0"/>
          </a:p>
        </p:txBody>
      </p:sp>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1828800" y="216555"/>
            <a:ext cx="5472113" cy="3891896"/>
          </a:xfrm>
        </p:spPr>
        <p:txBody>
          <a:bodyPr anchor="t"/>
          <a:lstStyle>
            <a:lvl1pPr algn="r">
              <a:defRPr/>
            </a:lvl1pPr>
          </a:lstStyle>
          <a:p>
            <a:r>
              <a:rPr lang="en-US"/>
              <a:t>Click icon to add picture</a:t>
            </a:r>
            <a:endParaRPr lang="en-GB" dirty="0"/>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a:xfrm>
            <a:off x="457200" y="4111380"/>
            <a:ext cx="5480050" cy="2330837"/>
          </a:xfrm>
        </p:spPr>
        <p:txBody>
          <a:bodyPr/>
          <a:lstStyle/>
          <a:p>
            <a:r>
              <a:rPr lang="en-US"/>
              <a:t>Click to edit Master title style</a:t>
            </a:r>
            <a:endParaRPr lang="en-GB" dirty="0"/>
          </a:p>
        </p:txBody>
      </p:sp>
    </p:spTree>
    <p:extLst>
      <p:ext uri="{BB962C8B-B14F-4D97-AF65-F5344CB8AC3E}">
        <p14:creationId xmlns:p14="http://schemas.microsoft.com/office/powerpoint/2010/main" val="98163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repeatCount="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64" presetClass="path" presetSubtype="0" accel="50000" decel="50000" fill="hold" grpId="1" nodeType="withEffect">
                                  <p:stCondLst>
                                    <p:cond delay="0"/>
                                  </p:stCondLst>
                                  <p:childTnLst>
                                    <p:animMotion origin="layout" path="M 4.79167E-6 0.04375 L 4.79167E-6 2.59259E-6 " pathEditMode="relative" rAng="0" ptsTypes="AA">
                                      <p:cBhvr>
                                        <p:cTn id="21" dur="1500" fill="hold"/>
                                        <p:tgtEl>
                                          <p:spTgt spid="4"/>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8" grpId="0"/>
      <p:bldP spid="4" grpId="0"/>
      <p:bldP spid="4" grpId="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low">
    <p:bg>
      <p:bgPr>
        <a:solidFill>
          <a:schemeClr val="accent1"/>
        </a:solidFill>
        <a:effectLst/>
      </p:bgPr>
    </p:bg>
    <p:spTree>
      <p:nvGrpSpPr>
        <p:cNvPr id="1" name=""/>
        <p:cNvGrpSpPr/>
        <p:nvPr/>
      </p:nvGrpSpPr>
      <p:grpSpPr>
        <a:xfrm>
          <a:off x="0" y="0"/>
          <a:ext cx="0" cy="0"/>
          <a:chOff x="0" y="0"/>
          <a:chExt cx="0" cy="0"/>
        </a:xfrm>
      </p:grpSpPr>
      <p:sp>
        <p:nvSpPr>
          <p:cNvPr id="27" name="Picture Placeholder 13">
            <a:extLst>
              <a:ext uri="{FF2B5EF4-FFF2-40B4-BE49-F238E27FC236}">
                <a16:creationId xmlns:a16="http://schemas.microsoft.com/office/drawing/2014/main" id="{F109CA83-4C36-5782-826F-AE16EE973EDE}"/>
              </a:ext>
            </a:extLst>
          </p:cNvPr>
          <p:cNvSpPr>
            <a:spLocks noGrp="1"/>
          </p:cNvSpPr>
          <p:nvPr>
            <p:ph type="pic" sz="quarter" idx="20" hasCustomPrompt="1"/>
          </p:nvPr>
        </p:nvSpPr>
        <p:spPr>
          <a:xfrm>
            <a:off x="0" y="2743200"/>
            <a:ext cx="12192000" cy="4114800"/>
          </a:xfrm>
          <a:solidFill>
            <a:schemeClr val="bg1"/>
          </a:solidFill>
        </p:spPr>
        <p:txBody>
          <a:body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532F4F7F-1203-F488-AD41-A529F743C9C4}"/>
              </a:ext>
            </a:extLst>
          </p:cNvPr>
          <p:cNvSpPr>
            <a:spLocks noGrp="1"/>
          </p:cNvSpPr>
          <p:nvPr>
            <p:ph type="body" sz="quarter" idx="13"/>
          </p:nvPr>
        </p:nvSpPr>
        <p:spPr>
          <a:xfrm>
            <a:off x="1385722" y="3412414"/>
            <a:ext cx="1849272" cy="1849272"/>
          </a:xfrm>
          <a:prstGeom prst="ellipse">
            <a:avLst/>
          </a:prstGeom>
          <a:solidFill>
            <a:schemeClr val="accent2"/>
          </a:solidFill>
        </p:spPr>
        <p:txBody>
          <a:bodyPr anchor="ctr"/>
          <a:lstStyle>
            <a:lvl1pPr algn="ctr">
              <a:defRPr sz="16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6">
            <a:extLst>
              <a:ext uri="{FF2B5EF4-FFF2-40B4-BE49-F238E27FC236}">
                <a16:creationId xmlns:a16="http://schemas.microsoft.com/office/drawing/2014/main" id="{4EBCA008-96D7-34C8-5D41-99FA03E56BE3}"/>
              </a:ext>
            </a:extLst>
          </p:cNvPr>
          <p:cNvSpPr>
            <a:spLocks noGrp="1"/>
          </p:cNvSpPr>
          <p:nvPr>
            <p:ph type="body" sz="quarter" idx="14"/>
          </p:nvPr>
        </p:nvSpPr>
        <p:spPr>
          <a:xfrm>
            <a:off x="4113158" y="3412414"/>
            <a:ext cx="1849272" cy="1849272"/>
          </a:xfrm>
          <a:prstGeom prst="ellipse">
            <a:avLst/>
          </a:prstGeom>
          <a:solidFill>
            <a:schemeClr val="accent2"/>
          </a:solidFill>
        </p:spPr>
        <p:txBody>
          <a:bodyPr anchor="ctr"/>
          <a:lstStyle>
            <a:lvl1pPr algn="ctr">
              <a:defRPr sz="16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ext Placeholder 6">
            <a:extLst>
              <a:ext uri="{FF2B5EF4-FFF2-40B4-BE49-F238E27FC236}">
                <a16:creationId xmlns:a16="http://schemas.microsoft.com/office/drawing/2014/main" id="{D51CA6FA-4331-5562-E0CD-46DFAFC0D047}"/>
              </a:ext>
            </a:extLst>
          </p:cNvPr>
          <p:cNvSpPr>
            <a:spLocks noGrp="1"/>
          </p:cNvSpPr>
          <p:nvPr>
            <p:ph type="body" sz="quarter" idx="15"/>
          </p:nvPr>
        </p:nvSpPr>
        <p:spPr>
          <a:xfrm>
            <a:off x="6840594" y="3412414"/>
            <a:ext cx="1849272" cy="1849272"/>
          </a:xfrm>
          <a:prstGeom prst="ellipse">
            <a:avLst/>
          </a:prstGeom>
          <a:solidFill>
            <a:schemeClr val="accent2"/>
          </a:solidFill>
        </p:spPr>
        <p:txBody>
          <a:bodyPr anchor="ctr"/>
          <a:lstStyle>
            <a:lvl1pPr algn="ctr">
              <a:defRPr sz="16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Text Placeholder 6">
            <a:extLst>
              <a:ext uri="{FF2B5EF4-FFF2-40B4-BE49-F238E27FC236}">
                <a16:creationId xmlns:a16="http://schemas.microsoft.com/office/drawing/2014/main" id="{9A844CCC-CDAC-2BEC-55CF-92E24097908B}"/>
              </a:ext>
            </a:extLst>
          </p:cNvPr>
          <p:cNvSpPr>
            <a:spLocks noGrp="1"/>
          </p:cNvSpPr>
          <p:nvPr>
            <p:ph type="body" sz="quarter" idx="16"/>
          </p:nvPr>
        </p:nvSpPr>
        <p:spPr>
          <a:xfrm>
            <a:off x="9568028" y="3412414"/>
            <a:ext cx="1849272" cy="1849272"/>
          </a:xfrm>
          <a:prstGeom prst="ellipse">
            <a:avLst/>
          </a:prstGeom>
          <a:solidFill>
            <a:schemeClr val="accent2"/>
          </a:solidFill>
        </p:spPr>
        <p:txBody>
          <a:bodyPr anchor="ctr"/>
          <a:lstStyle>
            <a:lvl1pPr algn="ctr">
              <a:defRPr sz="16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Picture Placeholder 21">
            <a:extLst>
              <a:ext uri="{FF2B5EF4-FFF2-40B4-BE49-F238E27FC236}">
                <a16:creationId xmlns:a16="http://schemas.microsoft.com/office/drawing/2014/main" id="{7C3DA1AE-BB85-EC89-F8B4-53CEBA893F7D}"/>
              </a:ext>
            </a:extLst>
          </p:cNvPr>
          <p:cNvSpPr>
            <a:spLocks noGrp="1"/>
          </p:cNvSpPr>
          <p:nvPr>
            <p:ph type="pic" sz="quarter" idx="17" hasCustomPrompt="1"/>
          </p:nvPr>
        </p:nvSpPr>
        <p:spPr>
          <a:xfrm>
            <a:off x="3474209" y="4156558"/>
            <a:ext cx="399734" cy="360984"/>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
        <p:nvSpPr>
          <p:cNvPr id="25" name="Picture Placeholder 24">
            <a:extLst>
              <a:ext uri="{FF2B5EF4-FFF2-40B4-BE49-F238E27FC236}">
                <a16:creationId xmlns:a16="http://schemas.microsoft.com/office/drawing/2014/main" id="{6C3EA031-170F-99A6-3742-3C248C7B1516}"/>
              </a:ext>
            </a:extLst>
          </p:cNvPr>
          <p:cNvSpPr>
            <a:spLocks noGrp="1"/>
          </p:cNvSpPr>
          <p:nvPr>
            <p:ph type="pic" sz="quarter" idx="18" hasCustomPrompt="1"/>
          </p:nvPr>
        </p:nvSpPr>
        <p:spPr>
          <a:xfrm>
            <a:off x="6201645" y="4156558"/>
            <a:ext cx="399734" cy="360984"/>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
        <p:nvSpPr>
          <p:cNvPr id="26" name="Picture Placeholder 25">
            <a:extLst>
              <a:ext uri="{FF2B5EF4-FFF2-40B4-BE49-F238E27FC236}">
                <a16:creationId xmlns:a16="http://schemas.microsoft.com/office/drawing/2014/main" id="{8CB7E9A8-79F8-F816-AD72-CCB7D270C48C}"/>
              </a:ext>
            </a:extLst>
          </p:cNvPr>
          <p:cNvSpPr>
            <a:spLocks noGrp="1"/>
          </p:cNvSpPr>
          <p:nvPr>
            <p:ph type="pic" sz="quarter" idx="19" hasCustomPrompt="1"/>
          </p:nvPr>
        </p:nvSpPr>
        <p:spPr>
          <a:xfrm>
            <a:off x="8929081" y="4156558"/>
            <a:ext cx="399734" cy="360984"/>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Tree>
    <p:extLst>
      <p:ext uri="{BB962C8B-B14F-4D97-AF65-F5344CB8AC3E}">
        <p14:creationId xmlns:p14="http://schemas.microsoft.com/office/powerpoint/2010/main" val="69320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64" presetClass="path" presetSubtype="0" accel="50000" decel="50000" fill="hold" grpId="1" nodeType="withEffect">
                                  <p:stCondLst>
                                    <p:cond delay="0"/>
                                  </p:stCondLst>
                                  <p:childTnLst>
                                    <p:animMotion origin="layout" path="M 4.16667E-7 -4.44444E-6 L 4.16667E-7 -0.04375 " pathEditMode="relative" rAng="0" ptsTypes="AA">
                                      <p:cBhvr>
                                        <p:cTn id="9" dur="1000" spd="-100000" fill="hold"/>
                                        <p:tgtEl>
                                          <p:spTgt spid="2"/>
                                        </p:tgtEl>
                                        <p:attrNameLst>
                                          <p:attrName>ppt_x</p:attrName>
                                          <p:attrName>ppt_y</p:attrName>
                                        </p:attrNameLst>
                                      </p:cBhvr>
                                      <p:rCtr x="0" y="-2199"/>
                                    </p:animMotion>
                                  </p:childTnLst>
                                </p:cTn>
                              </p:par>
                              <p:par>
                                <p:cTn id="10" presetID="2" presetClass="entr" presetSubtype="4"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10" presetClass="entr" presetSubtype="0" repeatCount="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63" presetClass="path" presetSubtype="0" accel="50000" decel="50000" fill="hold" grpId="1" nodeType="withEffect">
                                  <p:stCondLst>
                                    <p:cond delay="0"/>
                                  </p:stCondLst>
                                  <p:childTnLst>
                                    <p:animMotion origin="layout" path="M -2.08333E-6 2.59259E-6 L -0.02656 2.59259E-6 " pathEditMode="relative" rAng="0" ptsTypes="AA">
                                      <p:cBhvr>
                                        <p:cTn id="24" dur="1500" spd="-100000" fill="hold"/>
                                        <p:tgtEl>
                                          <p:spTgt spid="22"/>
                                        </p:tgtEl>
                                        <p:attrNameLst>
                                          <p:attrName>ppt_x</p:attrName>
                                          <p:attrName>ppt_y</p:attrName>
                                        </p:attrNameLst>
                                      </p:cBhvr>
                                      <p:rCtr x="-1328" y="0"/>
                                    </p:animMotion>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10" presetClass="entr" presetSubtype="0" repeatCount="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par>
                                <p:cTn id="34" presetID="63" presetClass="path" presetSubtype="0" accel="50000" decel="50000" fill="hold" grpId="1" nodeType="withEffect">
                                  <p:stCondLst>
                                    <p:cond delay="0"/>
                                  </p:stCondLst>
                                  <p:childTnLst>
                                    <p:animMotion origin="layout" path="M 0 2.59259E-6 L -0.02656 2.59259E-6 " pathEditMode="relative" rAng="0" ptsTypes="AA">
                                      <p:cBhvr>
                                        <p:cTn id="35" dur="1500" spd="-100000" fill="hold"/>
                                        <p:tgtEl>
                                          <p:spTgt spid="25"/>
                                        </p:tgtEl>
                                        <p:attrNameLst>
                                          <p:attrName>ppt_x</p:attrName>
                                          <p:attrName>ppt_y</p:attrName>
                                        </p:attrNameLst>
                                      </p:cBhvr>
                                      <p:rCtr x="-1328" y="0"/>
                                    </p:animMotion>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10" presetClass="entr" presetSubtype="0" repeatCount="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childTnLst>
                                </p:cTn>
                              </p:par>
                              <p:par>
                                <p:cTn id="45" presetID="63" presetClass="path" presetSubtype="0" accel="50000" decel="50000" fill="hold" grpId="1" nodeType="withEffect">
                                  <p:stCondLst>
                                    <p:cond delay="0"/>
                                  </p:stCondLst>
                                  <p:childTnLst>
                                    <p:animMotion origin="layout" path="M 2.08333E-6 2.59259E-6 L -0.02656 2.59259E-6 " pathEditMode="relative" rAng="0" ptsTypes="AA">
                                      <p:cBhvr>
                                        <p:cTn id="46" dur="1500" spd="-100000" fill="hold"/>
                                        <p:tgtEl>
                                          <p:spTgt spid="26"/>
                                        </p:tgtEl>
                                        <p:attrNameLst>
                                          <p:attrName>ppt_x</p:attrName>
                                          <p:attrName>ppt_y</p:attrName>
                                        </p:attrNameLst>
                                      </p:cBhvr>
                                      <p:rCtr x="-1328" y="0"/>
                                    </p:animMotion>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P spid="2" grpId="1"/>
      <p:bldP spid="7" grpId="0" animBg="1">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animBg="1">
        <p:tmplLst>
          <p:tmpl>
            <p:tnLst>
              <p:par>
                <p:cTn presetID="53" presetClass="entr" presetSubtype="16"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9" grpId="0" animBg="1">
        <p:tmplLst>
          <p:tmpl>
            <p:tnLst>
              <p:par>
                <p:cTn presetID="53" presetClass="entr" presetSubtype="16"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childTnLst>
                </p:cTn>
              </p:par>
            </p:tnLst>
          </p:tmpl>
        </p:tmplLst>
      </p:bldP>
      <p:bldP spid="10" grpId="0" animBg="1">
        <p:tmplLst>
          <p:tmpl>
            <p:tnLst>
              <p:par>
                <p:cTn presetID="53"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childTnLst>
                </p:cTn>
              </p:par>
            </p:tnLst>
          </p:tmpl>
        </p:tmplLst>
      </p:bldP>
      <p:bldP spid="22" grpId="0" animBg="1"/>
      <p:bldP spid="22" grpId="1" animBg="1"/>
      <p:bldP spid="25" grpId="0" animBg="1"/>
      <p:bldP spid="25" grpId="1" animBg="1"/>
      <p:bldP spid="26" grpId="0" animBg="1"/>
      <p:bldP spid="26"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plit">
    <p:bg>
      <p:bgPr>
        <a:solidFill>
          <a:schemeClr val="accent1"/>
        </a:solidFill>
        <a:effectLst/>
      </p:bgPr>
    </p:bg>
    <p:spTree>
      <p:nvGrpSpPr>
        <p:cNvPr id="1" name=""/>
        <p:cNvGrpSpPr/>
        <p:nvPr/>
      </p:nvGrpSpPr>
      <p:grpSpPr>
        <a:xfrm>
          <a:off x="0" y="0"/>
          <a:ext cx="0" cy="0"/>
          <a:chOff x="0" y="0"/>
          <a:chExt cx="0" cy="0"/>
        </a:xfrm>
      </p:grpSpPr>
      <p:sp>
        <p:nvSpPr>
          <p:cNvPr id="27" name="Picture Placeholder 13">
            <a:extLst>
              <a:ext uri="{FF2B5EF4-FFF2-40B4-BE49-F238E27FC236}">
                <a16:creationId xmlns:a16="http://schemas.microsoft.com/office/drawing/2014/main" id="{F109CA83-4C36-5782-826F-AE16EE973EDE}"/>
              </a:ext>
            </a:extLst>
          </p:cNvPr>
          <p:cNvSpPr>
            <a:spLocks noGrp="1"/>
          </p:cNvSpPr>
          <p:nvPr>
            <p:ph type="pic" sz="quarter" idx="20" hasCustomPrompt="1"/>
          </p:nvPr>
        </p:nvSpPr>
        <p:spPr>
          <a:xfrm>
            <a:off x="0" y="-1609"/>
            <a:ext cx="12192000" cy="4114800"/>
          </a:xfrm>
          <a:solidFill>
            <a:schemeClr val="bg1"/>
          </a:solidFill>
        </p:spPr>
        <p:txBody>
          <a:body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hasCustomPrompt="1"/>
          </p:nvPr>
        </p:nvSpPr>
        <p:spPr>
          <a:xfrm>
            <a:off x="457199" y="2055453"/>
            <a:ext cx="10501313" cy="2330837"/>
          </a:xfrm>
        </p:spPr>
        <p:txBody>
          <a:bodyPr anchor="b"/>
          <a:lstStyle>
            <a:lvl1pPr>
              <a:defRPr sz="10000">
                <a:solidFill>
                  <a:schemeClr val="accent1"/>
                </a:solidFill>
              </a:defRPr>
            </a:lvl1pPr>
          </a:lstStyle>
          <a:p>
            <a:r>
              <a:rPr lang="en-GB" dirty="0"/>
              <a:t>Master title</a:t>
            </a:r>
          </a:p>
        </p:txBody>
      </p:sp>
      <p:sp>
        <p:nvSpPr>
          <p:cNvPr id="6" name="Text Placeholder 5">
            <a:extLst>
              <a:ext uri="{FF2B5EF4-FFF2-40B4-BE49-F238E27FC236}">
                <a16:creationId xmlns:a16="http://schemas.microsoft.com/office/drawing/2014/main" id="{45E2B3BD-1F57-0862-6274-1042E38B3EC6}"/>
              </a:ext>
            </a:extLst>
          </p:cNvPr>
          <p:cNvSpPr>
            <a:spLocks noGrp="1"/>
          </p:cNvSpPr>
          <p:nvPr>
            <p:ph type="body" sz="quarter" idx="21" hasCustomPrompt="1"/>
          </p:nvPr>
        </p:nvSpPr>
        <p:spPr>
          <a:xfrm>
            <a:off x="1371600" y="3821373"/>
            <a:ext cx="10501313" cy="3112045"/>
          </a:xfrm>
        </p:spPr>
        <p:txBody>
          <a:bodyPr anchor="t"/>
          <a:lstStyle>
            <a:lvl1pPr algn="r">
              <a:defRPr sz="10000" b="0">
                <a:solidFill>
                  <a:schemeClr val="bg1"/>
                </a:solidFill>
                <a:latin typeface="+mj-lt"/>
              </a:defRPr>
            </a:lvl1pPr>
          </a:lstStyle>
          <a:p>
            <a:pPr lvl="0"/>
            <a:r>
              <a:rPr lang="en-GB" dirty="0"/>
              <a:t>Master title</a:t>
            </a:r>
          </a:p>
        </p:txBody>
      </p:sp>
    </p:spTree>
    <p:extLst>
      <p:ext uri="{BB962C8B-B14F-4D97-AF65-F5344CB8AC3E}">
        <p14:creationId xmlns:p14="http://schemas.microsoft.com/office/powerpoint/2010/main" val="320754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63" presetClass="path" presetSubtype="0" accel="50000" decel="50000" fill="hold" grpId="1" nodeType="withEffect">
                                  <p:stCondLst>
                                    <p:cond delay="0"/>
                                  </p:stCondLst>
                                  <p:childTnLst>
                                    <p:animMotion origin="layout" path="M 1.04167E-6 4.07407E-6 L 0.05638 4.07407E-6 " pathEditMode="relative" rAng="0" ptsTypes="AA">
                                      <p:cBhvr>
                                        <p:cTn id="9" dur="1500" spd="-100000" fill="hold"/>
                                        <p:tgtEl>
                                          <p:spTgt spid="2"/>
                                        </p:tgtEl>
                                        <p:attrNameLst>
                                          <p:attrName>ppt_x</p:attrName>
                                          <p:attrName>ppt_y</p:attrName>
                                        </p:attrNameLst>
                                      </p:cBhvr>
                                      <p:rCtr x="2812" y="0"/>
                                    </p:animMotion>
                                  </p:childTnLst>
                                </p:cTn>
                              </p:par>
                              <p:par>
                                <p:cTn id="10" presetID="2" presetClass="entr" presetSubtype="1"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par>
                                <p:cTn id="14" presetID="10" presetClass="entr" presetSubtype="0" repeatCount="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63" presetClass="path" presetSubtype="0" accel="50000" decel="50000" fill="hold" grpId="1" nodeType="withEffect">
                                  <p:stCondLst>
                                    <p:cond delay="1000"/>
                                  </p:stCondLst>
                                  <p:childTnLst>
                                    <p:animMotion origin="layout" path="M 1.04167E-6 2.22222E-6 L -0.05612 2.22222E-6 " pathEditMode="relative" rAng="0" ptsTypes="AA">
                                      <p:cBhvr>
                                        <p:cTn id="18" dur="1500" spd="-100000" fill="hold"/>
                                        <p:tgtEl>
                                          <p:spTgt spid="6"/>
                                        </p:tgtEl>
                                        <p:attrNameLst>
                                          <p:attrName>ppt_x</p:attrName>
                                          <p:attrName>ppt_y</p:attrName>
                                        </p:attrNameLst>
                                      </p:cBhvr>
                                      <p:rCtr x="-28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P spid="2" grpId="1"/>
      <p:bldP spid="6" grpId="0">
        <p:tmplLst>
          <p:tmpl>
            <p:tnLst>
              <p:par>
                <p:cTn presetID="10" presetClass="entr" presetSubtype="0" repeatCount="0"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6" grpId="1">
        <p:tmplLst>
          <p:tmpl>
            <p:tnLst>
              <p:par>
                <p:cTn presetID="63" presetClass="path" presetSubtype="0" accel="50000" decel="50000" fill="hold" nodeType="withEffect">
                  <p:stCondLst>
                    <p:cond delay="1000"/>
                  </p:stCondLst>
                  <p:childTnLst>
                    <p:animMotion origin="layout" path="M 1.04167E-6 2.22222E-6 L -0.05612 2.22222E-6 " pathEditMode="relative" rAng="0" ptsTypes="AA">
                      <p:cBhvr>
                        <p:cTn dur="1500" spd="-100000" fill="hold"/>
                        <p:tgtEl>
                          <p:spTgt spid="6"/>
                        </p:tgtEl>
                        <p:attrNameLst>
                          <p:attrName>ppt_x</p:attrName>
                          <p:attrName>ppt_y</p:attrName>
                        </p:attrNameLst>
                      </p:cBhvr>
                      <p:rCtr x="-2812" y="0"/>
                    </p:animMotion>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Number">
    <p:bg>
      <p:bgPr>
        <a:solidFill>
          <a:schemeClr val="accent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E3F5D213-802A-2695-F3E5-54B338958AA5}"/>
              </a:ext>
            </a:extLst>
          </p:cNvPr>
          <p:cNvSpPr>
            <a:spLocks noGrp="1"/>
          </p:cNvSpPr>
          <p:nvPr>
            <p:ph type="pic" sz="quarter" idx="19" hasCustomPrompt="1"/>
          </p:nvPr>
        </p:nvSpPr>
        <p:spPr>
          <a:xfrm>
            <a:off x="8209224" y="0"/>
            <a:ext cx="3982776" cy="6858000"/>
          </a:xfrm>
          <a:solidFill>
            <a:schemeClr val="accent2"/>
          </a:solidFill>
        </p:spPr>
        <p:txBody>
          <a:bodyPr/>
          <a:lstStyle/>
          <a:p>
            <a:r>
              <a:rPr lang="en-GB" dirty="0"/>
              <a:t> </a:t>
            </a:r>
          </a:p>
        </p:txBody>
      </p:sp>
      <p:sp>
        <p:nvSpPr>
          <p:cNvPr id="14" name="Picture Placeholder 13">
            <a:extLst>
              <a:ext uri="{FF2B5EF4-FFF2-40B4-BE49-F238E27FC236}">
                <a16:creationId xmlns:a16="http://schemas.microsoft.com/office/drawing/2014/main" id="{6C5DD9A2-481B-B1BE-E8E4-85BEB893CF0A}"/>
              </a:ext>
            </a:extLst>
          </p:cNvPr>
          <p:cNvSpPr>
            <a:spLocks noGrp="1"/>
          </p:cNvSpPr>
          <p:nvPr>
            <p:ph type="pic" sz="quarter" idx="18" hasCustomPrompt="1"/>
          </p:nvPr>
        </p:nvSpPr>
        <p:spPr>
          <a:xfrm>
            <a:off x="4101437" y="0"/>
            <a:ext cx="4114800" cy="6858000"/>
          </a:xfrm>
          <a:solidFill>
            <a:schemeClr val="bg1"/>
          </a:solidFill>
        </p:spPr>
        <p:txBody>
          <a:body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a:xfrm>
            <a:off x="457200" y="412363"/>
            <a:ext cx="3651250" cy="3242062"/>
          </a:xfrm>
        </p:spPr>
        <p:txBody>
          <a:bodyPr/>
          <a:lstStyle>
            <a:lvl1pPr>
              <a:defRPr>
                <a:solidFill>
                  <a:schemeClr val="bg1"/>
                </a:solidFill>
              </a:defRPr>
            </a:lvl1pPr>
          </a:lstStyle>
          <a:p>
            <a:r>
              <a:rPr lang="en-US"/>
              <a:t>Click to edit Master title style</a:t>
            </a:r>
            <a:endParaRPr lang="en-GB" dirty="0"/>
          </a:p>
        </p:txBody>
      </p:sp>
      <p:sp>
        <p:nvSpPr>
          <p:cNvPr id="11" name="Picture Placeholder 10">
            <a:extLst>
              <a:ext uri="{FF2B5EF4-FFF2-40B4-BE49-F238E27FC236}">
                <a16:creationId xmlns:a16="http://schemas.microsoft.com/office/drawing/2014/main" id="{1E63C67D-A1E4-D5C7-BE44-BE3F1D42F939}"/>
              </a:ext>
            </a:extLst>
          </p:cNvPr>
          <p:cNvSpPr>
            <a:spLocks noGrp="1"/>
          </p:cNvSpPr>
          <p:nvPr>
            <p:ph type="pic" sz="quarter" idx="17" hasCustomPrompt="1"/>
          </p:nvPr>
        </p:nvSpPr>
        <p:spPr>
          <a:xfrm rot="18900000">
            <a:off x="9659069" y="221884"/>
            <a:ext cx="2513142" cy="2269520"/>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
        <p:nvSpPr>
          <p:cNvPr id="12" name="Text Placeholder 7">
            <a:extLst>
              <a:ext uri="{FF2B5EF4-FFF2-40B4-BE49-F238E27FC236}">
                <a16:creationId xmlns:a16="http://schemas.microsoft.com/office/drawing/2014/main" id="{46691343-0390-7F8F-B982-E1248587C9DD}"/>
              </a:ext>
            </a:extLst>
          </p:cNvPr>
          <p:cNvSpPr>
            <a:spLocks noGrp="1"/>
          </p:cNvSpPr>
          <p:nvPr>
            <p:ph type="body" sz="quarter" idx="13" hasCustomPrompt="1"/>
          </p:nvPr>
        </p:nvSpPr>
        <p:spPr>
          <a:xfrm>
            <a:off x="4572000" y="394570"/>
            <a:ext cx="3173674" cy="5480050"/>
          </a:xfrm>
        </p:spPr>
        <p:txBody>
          <a:bodyPr anchor="t"/>
          <a:lstStyle>
            <a:lvl1pPr>
              <a:lnSpc>
                <a:spcPct val="80000"/>
              </a:lnSpc>
              <a:spcBef>
                <a:spcPts val="0"/>
              </a:spcBef>
              <a:spcAft>
                <a:spcPts val="0"/>
              </a:spcAft>
              <a:defRPr sz="20000" b="0">
                <a:solidFill>
                  <a:schemeClr val="accent1"/>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2151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0" presetClass="entr" presetSubtype="0" repeatCount="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63" presetClass="path" presetSubtype="0" accel="50000" decel="50000" fill="hold" grpId="1" nodeType="withEffect">
                                  <p:stCondLst>
                                    <p:cond delay="0"/>
                                  </p:stCondLst>
                                  <p:childTnLst>
                                    <p:animMotion origin="layout" path="M -2.5E-6 4.81481E-6 L -0.03294 0.05856 " pathEditMode="relative" rAng="0" ptsTypes="AA">
                                      <p:cBhvr>
                                        <p:cTn id="21" dur="1500" spd="-100000" fill="hold"/>
                                        <p:tgtEl>
                                          <p:spTgt spid="11"/>
                                        </p:tgtEl>
                                        <p:attrNameLst>
                                          <p:attrName>ppt_x</p:attrName>
                                          <p:attrName>ppt_y</p:attrName>
                                        </p:attrNameLst>
                                      </p:cBhvr>
                                      <p:rCtr x="-1654" y="2917"/>
                                    </p:animMotion>
                                  </p:childTnLst>
                                </p:cTn>
                              </p:par>
                              <p:par>
                                <p:cTn id="22" presetID="10" presetClass="entr" presetSubtype="0" repeatCount="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64" presetClass="path" presetSubtype="0" accel="50000" decel="50000" fill="hold" grpId="1" nodeType="withEffect">
                                  <p:stCondLst>
                                    <p:cond delay="0"/>
                                  </p:stCondLst>
                                  <p:childTnLst>
                                    <p:animMotion origin="layout" path="M 1.875E-6 4.07407E-6 L 1.875E-6 -0.05718 " pathEditMode="relative" rAng="0" ptsTypes="AA">
                                      <p:cBhvr>
                                        <p:cTn id="26" dur="2000" spd="-100000" fill="hold"/>
                                        <p:tgtEl>
                                          <p:spTgt spid="12"/>
                                        </p:tgtEl>
                                        <p:attrNameLst>
                                          <p:attrName>ppt_x</p:attrName>
                                          <p:attrName>ppt_y</p:attrName>
                                        </p:attrNameLst>
                                      </p:cBhvr>
                                      <p:rCtr x="0"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 grpId="0"/>
      <p:bldP spid="11" grpId="0" animBg="1"/>
      <p:bldP spid="11" grpId="1" animBg="1"/>
      <p:bldP spid="12" grpId="0">
        <p:tmplLst>
          <p:tmpl>
            <p:tnLst>
              <p:par>
                <p:cTn presetID="10" presetClass="entr" presetSubtype="0" repeatCount="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2" grpId="1">
        <p:tmplLst>
          <p:tmpl>
            <p:tnLst>
              <p:par>
                <p:cTn presetID="64" presetClass="path" presetSubtype="0" accel="50000" decel="50000" fill="hold" nodeType="withEffect">
                  <p:stCondLst>
                    <p:cond delay="0"/>
                  </p:stCondLst>
                  <p:childTnLst>
                    <p:animMotion origin="layout" path="M 1.875E-6 4.07407E-6 L 1.875E-6 -0.05718 " pathEditMode="relative" rAng="0" ptsTypes="AA">
                      <p:cBhvr>
                        <p:cTn dur="2000" spd="-100000" fill="hold"/>
                        <p:tgtEl>
                          <p:spTgt spid="12"/>
                        </p:tgtEl>
                        <p:attrNameLst>
                          <p:attrName>ppt_x</p:attrName>
                          <p:attrName>ppt_y</p:attrName>
                        </p:attrNameLst>
                      </p:cBhvr>
                      <p:rCtr x="0" y="-2870"/>
                    </p:animMotion>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Key Number">
    <p:bg>
      <p:bgPr>
        <a:solidFill>
          <a:schemeClr val="accent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2DD08CF6-57A4-12B2-37AF-4FAC44984CE2}"/>
              </a:ext>
            </a:extLst>
          </p:cNvPr>
          <p:cNvSpPr>
            <a:spLocks noGrp="1"/>
          </p:cNvSpPr>
          <p:nvPr>
            <p:ph type="pic" sz="quarter" idx="20" hasCustomPrompt="1"/>
          </p:nvPr>
        </p:nvSpPr>
        <p:spPr>
          <a:xfrm>
            <a:off x="8209224" y="3654425"/>
            <a:ext cx="3982776" cy="3205599"/>
          </a:xfrm>
          <a:solidFill>
            <a:schemeClr val="accent3"/>
          </a:solidFill>
        </p:spPr>
        <p:txBody>
          <a:bodyPr/>
          <a:lstStyle/>
          <a:p>
            <a:r>
              <a:rPr lang="en-GB" dirty="0"/>
              <a:t> </a:t>
            </a:r>
          </a:p>
        </p:txBody>
      </p:sp>
      <p:sp>
        <p:nvSpPr>
          <p:cNvPr id="9" name="Text Placeholder 6">
            <a:extLst>
              <a:ext uri="{FF2B5EF4-FFF2-40B4-BE49-F238E27FC236}">
                <a16:creationId xmlns:a16="http://schemas.microsoft.com/office/drawing/2014/main" id="{C2F9DDE4-4126-739F-2BFA-A950229D3042}"/>
              </a:ext>
            </a:extLst>
          </p:cNvPr>
          <p:cNvSpPr>
            <a:spLocks noGrp="1"/>
          </p:cNvSpPr>
          <p:nvPr>
            <p:ph type="body" sz="quarter" idx="23" hasCustomPrompt="1"/>
          </p:nvPr>
        </p:nvSpPr>
        <p:spPr>
          <a:xfrm>
            <a:off x="8713078" y="4114801"/>
            <a:ext cx="3179763" cy="2285998"/>
          </a:xfrm>
        </p:spPr>
        <p:txBody>
          <a:bodyPr anchor="t"/>
          <a:lstStyle>
            <a:lvl1pPr>
              <a:lnSpc>
                <a:spcPct val="80000"/>
              </a:lnSpc>
              <a:defRPr sz="10000" b="0">
                <a:latin typeface="+mj-lt"/>
              </a:defRPr>
            </a:lvl1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Picture Placeholder 13">
            <a:extLst>
              <a:ext uri="{FF2B5EF4-FFF2-40B4-BE49-F238E27FC236}">
                <a16:creationId xmlns:a16="http://schemas.microsoft.com/office/drawing/2014/main" id="{E3F5D213-802A-2695-F3E5-54B338958AA5}"/>
              </a:ext>
            </a:extLst>
          </p:cNvPr>
          <p:cNvSpPr>
            <a:spLocks noGrp="1"/>
          </p:cNvSpPr>
          <p:nvPr>
            <p:ph type="pic" sz="quarter" idx="19" hasCustomPrompt="1"/>
          </p:nvPr>
        </p:nvSpPr>
        <p:spPr>
          <a:xfrm>
            <a:off x="8209224" y="0"/>
            <a:ext cx="3982776" cy="3654425"/>
          </a:xfrm>
          <a:solidFill>
            <a:schemeClr val="accent2"/>
          </a:solidFill>
        </p:spPr>
        <p:txBody>
          <a:bodyPr/>
          <a:lstStyle/>
          <a:p>
            <a:r>
              <a:rPr lang="en-GB" dirty="0"/>
              <a:t> </a:t>
            </a:r>
          </a:p>
        </p:txBody>
      </p:sp>
      <p:sp>
        <p:nvSpPr>
          <p:cNvPr id="14" name="Picture Placeholder 13">
            <a:extLst>
              <a:ext uri="{FF2B5EF4-FFF2-40B4-BE49-F238E27FC236}">
                <a16:creationId xmlns:a16="http://schemas.microsoft.com/office/drawing/2014/main" id="{6C5DD9A2-481B-B1BE-E8E4-85BEB893CF0A}"/>
              </a:ext>
            </a:extLst>
          </p:cNvPr>
          <p:cNvSpPr>
            <a:spLocks noGrp="1"/>
          </p:cNvSpPr>
          <p:nvPr>
            <p:ph type="pic" sz="quarter" idx="18" hasCustomPrompt="1"/>
          </p:nvPr>
        </p:nvSpPr>
        <p:spPr>
          <a:xfrm>
            <a:off x="4101437" y="0"/>
            <a:ext cx="4114800" cy="6858000"/>
          </a:xfrm>
          <a:solidFill>
            <a:schemeClr val="bg1"/>
          </a:solidFill>
        </p:spPr>
        <p:txBody>
          <a:body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a:xfrm>
            <a:off x="457200" y="412363"/>
            <a:ext cx="3651250" cy="3242062"/>
          </a:xfrm>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29666582-7712-32EC-D749-D5CF96F9CD94}"/>
              </a:ext>
            </a:extLst>
          </p:cNvPr>
          <p:cNvSpPr>
            <a:spLocks noGrp="1"/>
          </p:cNvSpPr>
          <p:nvPr>
            <p:ph type="body" sz="quarter" idx="21" hasCustomPrompt="1"/>
          </p:nvPr>
        </p:nvSpPr>
        <p:spPr>
          <a:xfrm>
            <a:off x="4572000" y="457200"/>
            <a:ext cx="3179763" cy="5480050"/>
          </a:xfrm>
        </p:spPr>
        <p:txBody>
          <a:bodyPr anchor="t"/>
          <a:lstStyle>
            <a:lvl1pPr>
              <a:lnSpc>
                <a:spcPct val="80000"/>
              </a:lnSpc>
              <a:defRPr sz="10000" b="0">
                <a:latin typeface="+mj-lt"/>
              </a:defRPr>
            </a:lvl1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6">
            <a:extLst>
              <a:ext uri="{FF2B5EF4-FFF2-40B4-BE49-F238E27FC236}">
                <a16:creationId xmlns:a16="http://schemas.microsoft.com/office/drawing/2014/main" id="{230DFB9B-CDD9-2D2C-8866-E8E6C4CE8382}"/>
              </a:ext>
            </a:extLst>
          </p:cNvPr>
          <p:cNvSpPr>
            <a:spLocks noGrp="1"/>
          </p:cNvSpPr>
          <p:nvPr>
            <p:ph type="body" sz="quarter" idx="22" hasCustomPrompt="1"/>
          </p:nvPr>
        </p:nvSpPr>
        <p:spPr>
          <a:xfrm>
            <a:off x="8713078" y="457201"/>
            <a:ext cx="3179763" cy="2736850"/>
          </a:xfrm>
        </p:spPr>
        <p:txBody>
          <a:bodyPr anchor="t"/>
          <a:lstStyle>
            <a:lvl1pPr>
              <a:lnSpc>
                <a:spcPct val="80000"/>
              </a:lnSpc>
              <a:defRPr sz="10000" b="0">
                <a:latin typeface="+mj-lt"/>
              </a:defRPr>
            </a:lvl1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595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5" grpId="0" animBg="1"/>
      <p:bldP spid="14" grpId="0" animBg="1"/>
      <p:bldP spid="2"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rt">
    <p:bg>
      <p:bgPr>
        <a:solidFill>
          <a:schemeClr val="accent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5DD9A2-481B-B1BE-E8E4-85BEB893CF0A}"/>
              </a:ext>
            </a:extLst>
          </p:cNvPr>
          <p:cNvSpPr>
            <a:spLocks noGrp="1"/>
          </p:cNvSpPr>
          <p:nvPr>
            <p:ph type="pic" sz="quarter" idx="18" hasCustomPrompt="1"/>
          </p:nvPr>
        </p:nvSpPr>
        <p:spPr>
          <a:xfrm>
            <a:off x="1" y="0"/>
            <a:ext cx="7300912" cy="6858000"/>
          </a:xfrm>
          <a:solidFill>
            <a:schemeClr val="bg1"/>
          </a:solidFill>
        </p:spPr>
        <p:txBody>
          <a:body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a:xfrm>
            <a:off x="457200" y="412363"/>
            <a:ext cx="5480050" cy="4156462"/>
          </a:xfrm>
        </p:spPr>
        <p:txBody>
          <a:bodyPr/>
          <a:lstStyle>
            <a:lvl1pPr>
              <a:defRPr>
                <a:solidFill>
                  <a:schemeClr val="accent1"/>
                </a:solidFill>
              </a:defRPr>
            </a:lvl1pPr>
          </a:lstStyle>
          <a:p>
            <a:r>
              <a:rPr lang="en-US"/>
              <a:t>Click to edit Master title style</a:t>
            </a:r>
            <a:endParaRPr lang="en-GB" dirty="0"/>
          </a:p>
        </p:txBody>
      </p:sp>
      <p:sp>
        <p:nvSpPr>
          <p:cNvPr id="6" name="Chart Placeholder 5">
            <a:extLst>
              <a:ext uri="{FF2B5EF4-FFF2-40B4-BE49-F238E27FC236}">
                <a16:creationId xmlns:a16="http://schemas.microsoft.com/office/drawing/2014/main" id="{CE95A6CB-67D9-C88F-3621-5E7B333DAE46}"/>
              </a:ext>
            </a:extLst>
          </p:cNvPr>
          <p:cNvSpPr>
            <a:spLocks noGrp="1"/>
          </p:cNvSpPr>
          <p:nvPr>
            <p:ph type="chart" sz="quarter" idx="19"/>
          </p:nvPr>
        </p:nvSpPr>
        <p:spPr>
          <a:xfrm>
            <a:off x="7751763" y="457200"/>
            <a:ext cx="4121150" cy="5480050"/>
          </a:xfrm>
        </p:spPr>
        <p:txBody>
          <a:bodyPr/>
          <a:lstStyle/>
          <a:p>
            <a:r>
              <a:rPr lang="en-US"/>
              <a:t>Click icon to add chart</a:t>
            </a:r>
            <a:endParaRPr lang="en-GB"/>
          </a:p>
        </p:txBody>
      </p:sp>
    </p:spTree>
    <p:extLst>
      <p:ext uri="{BB962C8B-B14F-4D97-AF65-F5344CB8AC3E}">
        <p14:creationId xmlns:p14="http://schemas.microsoft.com/office/powerpoint/2010/main" val="13424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35" presetClass="path" presetSubtype="0" accel="50000" decel="50000" fill="hold" grpId="1" nodeType="withEffect">
                                  <p:stCondLst>
                                    <p:cond delay="0"/>
                                  </p:stCondLst>
                                  <p:childTnLst>
                                    <p:animMotion origin="layout" path="M 4.16667E-7 -4.44444E-6 L -0.03724 -4.44444E-6 " pathEditMode="relative" rAng="0" ptsTypes="AA">
                                      <p:cBhvr>
                                        <p:cTn id="12" dur="2000" spd="-100000" fill="hold"/>
                                        <p:tgtEl>
                                          <p:spTgt spid="2"/>
                                        </p:tgtEl>
                                        <p:attrNameLst>
                                          <p:attrName>ppt_x</p:attrName>
                                          <p:attrName>ppt_y</p:attrName>
                                        </p:attrNameLst>
                                      </p:cBhvr>
                                      <p:rCtr x="-1862" y="0"/>
                                    </p:animMotion>
                                  </p:childTnLst>
                                </p:cTn>
                              </p:par>
                            </p:childTnLst>
                          </p:cTn>
                        </p:par>
                        <p:par>
                          <p:cTn id="13" fill="hold">
                            <p:stCondLst>
                              <p:cond delay="2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2" grpId="1"/>
      <p:bldP spid="6"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umbers">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3" name="Text Placeholder 7">
            <a:extLst>
              <a:ext uri="{FF2B5EF4-FFF2-40B4-BE49-F238E27FC236}">
                <a16:creationId xmlns:a16="http://schemas.microsoft.com/office/drawing/2014/main" id="{F352F5FA-5119-188E-4B60-6A9224D90B33}"/>
              </a:ext>
            </a:extLst>
          </p:cNvPr>
          <p:cNvSpPr>
            <a:spLocks noGrp="1"/>
          </p:cNvSpPr>
          <p:nvPr>
            <p:ph type="body" sz="quarter" idx="13" hasCustomPrompt="1"/>
          </p:nvPr>
        </p:nvSpPr>
        <p:spPr>
          <a:xfrm>
            <a:off x="2661312" y="1862497"/>
            <a:ext cx="2740025" cy="1231106"/>
          </a:xfrm>
        </p:spPr>
        <p:txBody>
          <a:bodyPr anchor="t">
            <a:spAutoFit/>
          </a:bodyPr>
          <a:lstStyle>
            <a:lvl1pPr>
              <a:lnSpc>
                <a:spcPct val="80000"/>
              </a:lnSpc>
              <a:spcBef>
                <a:spcPts val="0"/>
              </a:spcBef>
              <a:spcAft>
                <a:spcPts val="0"/>
              </a:spcAft>
              <a:defRPr sz="10000" b="0">
                <a:solidFill>
                  <a:schemeClr val="accent2"/>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01</a:t>
            </a:r>
          </a:p>
        </p:txBody>
      </p:sp>
      <p:sp>
        <p:nvSpPr>
          <p:cNvPr id="8" name="Text Placeholder 7">
            <a:extLst>
              <a:ext uri="{FF2B5EF4-FFF2-40B4-BE49-F238E27FC236}">
                <a16:creationId xmlns:a16="http://schemas.microsoft.com/office/drawing/2014/main" id="{3F2DAFB3-A339-2244-0B43-0084CAF8A7E7}"/>
              </a:ext>
            </a:extLst>
          </p:cNvPr>
          <p:cNvSpPr>
            <a:spLocks noGrp="1"/>
          </p:cNvSpPr>
          <p:nvPr>
            <p:ph type="body" sz="quarter" idx="14" hasCustomPrompt="1"/>
          </p:nvPr>
        </p:nvSpPr>
        <p:spPr>
          <a:xfrm>
            <a:off x="5855362" y="1862497"/>
            <a:ext cx="2740025" cy="1231106"/>
          </a:xfrm>
        </p:spPr>
        <p:txBody>
          <a:bodyPr anchor="t">
            <a:spAutoFit/>
          </a:bodyPr>
          <a:lstStyle>
            <a:lvl1pPr>
              <a:lnSpc>
                <a:spcPct val="80000"/>
              </a:lnSpc>
              <a:spcBef>
                <a:spcPts val="0"/>
              </a:spcBef>
              <a:spcAft>
                <a:spcPts val="0"/>
              </a:spcAft>
              <a:defRPr sz="10000" b="0">
                <a:solidFill>
                  <a:schemeClr val="accent2"/>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02</a:t>
            </a:r>
          </a:p>
        </p:txBody>
      </p:sp>
      <p:sp>
        <p:nvSpPr>
          <p:cNvPr id="9" name="Text Placeholder 7">
            <a:extLst>
              <a:ext uri="{FF2B5EF4-FFF2-40B4-BE49-F238E27FC236}">
                <a16:creationId xmlns:a16="http://schemas.microsoft.com/office/drawing/2014/main" id="{259DE49F-4A44-92A0-436E-7E9F02BE2718}"/>
              </a:ext>
            </a:extLst>
          </p:cNvPr>
          <p:cNvSpPr>
            <a:spLocks noGrp="1"/>
          </p:cNvSpPr>
          <p:nvPr>
            <p:ph type="body" sz="quarter" idx="15" hasCustomPrompt="1"/>
          </p:nvPr>
        </p:nvSpPr>
        <p:spPr>
          <a:xfrm>
            <a:off x="9047825" y="1862497"/>
            <a:ext cx="2740025" cy="1231106"/>
          </a:xfrm>
        </p:spPr>
        <p:txBody>
          <a:bodyPr anchor="t">
            <a:spAutoFit/>
          </a:bodyPr>
          <a:lstStyle>
            <a:lvl1pPr>
              <a:lnSpc>
                <a:spcPct val="80000"/>
              </a:lnSpc>
              <a:spcBef>
                <a:spcPts val="0"/>
              </a:spcBef>
              <a:spcAft>
                <a:spcPts val="0"/>
              </a:spcAft>
              <a:defRPr sz="10000" b="0">
                <a:solidFill>
                  <a:schemeClr val="accent2"/>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03</a:t>
            </a:r>
          </a:p>
        </p:txBody>
      </p:sp>
      <p:sp>
        <p:nvSpPr>
          <p:cNvPr id="10" name="Text Placeholder 9">
            <a:extLst>
              <a:ext uri="{FF2B5EF4-FFF2-40B4-BE49-F238E27FC236}">
                <a16:creationId xmlns:a16="http://schemas.microsoft.com/office/drawing/2014/main" id="{FA10D7E1-CE2A-D708-C941-BB67B81475FE}"/>
              </a:ext>
            </a:extLst>
          </p:cNvPr>
          <p:cNvSpPr>
            <a:spLocks noGrp="1"/>
          </p:cNvSpPr>
          <p:nvPr>
            <p:ph type="body" sz="quarter" idx="16"/>
          </p:nvPr>
        </p:nvSpPr>
        <p:spPr>
          <a:xfrm>
            <a:off x="2743201" y="3200400"/>
            <a:ext cx="2749124" cy="2282825"/>
          </a:xfrm>
        </p:spPr>
        <p:txBody>
          <a:bodyPr anchor="t">
            <a:noAutofit/>
          </a:bodyPr>
          <a:lstStyle>
            <a:lvl1pPr>
              <a:defRPr sz="2800">
                <a:solidFill>
                  <a:schemeClr val="accent1"/>
                </a:solidFill>
              </a:defRPr>
            </a:lvl1pPr>
            <a:lvl2pPr>
              <a:defRPr sz="2000">
                <a:solidFill>
                  <a:schemeClr val="accent1"/>
                </a:solidFill>
              </a:defRPr>
            </a:lvl2pPr>
            <a:lvl3pPr>
              <a:defRPr sz="2000">
                <a:solidFill>
                  <a:schemeClr val="accent1"/>
                </a:solidFill>
              </a:defRPr>
            </a:lvl3pPr>
            <a:lvl4pPr>
              <a:defRPr sz="2000">
                <a:solidFill>
                  <a:schemeClr val="accent1"/>
                </a:solidFill>
              </a:defRPr>
            </a:lvl4pPr>
            <a:lvl5pPr>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9">
            <a:extLst>
              <a:ext uri="{FF2B5EF4-FFF2-40B4-BE49-F238E27FC236}">
                <a16:creationId xmlns:a16="http://schemas.microsoft.com/office/drawing/2014/main" id="{D6A3A513-22B9-00F6-E83D-62DDF4714EAF}"/>
              </a:ext>
            </a:extLst>
          </p:cNvPr>
          <p:cNvSpPr>
            <a:spLocks noGrp="1"/>
          </p:cNvSpPr>
          <p:nvPr>
            <p:ph type="body" sz="quarter" idx="17"/>
          </p:nvPr>
        </p:nvSpPr>
        <p:spPr>
          <a:xfrm>
            <a:off x="5937251" y="3200400"/>
            <a:ext cx="2749124" cy="2282825"/>
          </a:xfrm>
        </p:spPr>
        <p:txBody>
          <a:bodyPr anchor="t">
            <a:noAutofit/>
          </a:bodyPr>
          <a:lstStyle>
            <a:lvl1pPr>
              <a:defRPr sz="2800">
                <a:solidFill>
                  <a:schemeClr val="accent1"/>
                </a:solidFill>
              </a:defRPr>
            </a:lvl1pPr>
            <a:lvl2pPr>
              <a:defRPr sz="2000">
                <a:solidFill>
                  <a:schemeClr val="accent1"/>
                </a:solidFill>
              </a:defRPr>
            </a:lvl2pPr>
            <a:lvl3pPr>
              <a:defRPr sz="2000">
                <a:solidFill>
                  <a:schemeClr val="accent1"/>
                </a:solidFill>
              </a:defRPr>
            </a:lvl3pPr>
            <a:lvl4pPr>
              <a:defRPr sz="2000">
                <a:solidFill>
                  <a:schemeClr val="accent1"/>
                </a:solidFill>
              </a:defRPr>
            </a:lvl4pPr>
            <a:lvl5pPr>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9">
            <a:extLst>
              <a:ext uri="{FF2B5EF4-FFF2-40B4-BE49-F238E27FC236}">
                <a16:creationId xmlns:a16="http://schemas.microsoft.com/office/drawing/2014/main" id="{270109BB-815F-03CD-69C3-9BADC3DF8836}"/>
              </a:ext>
            </a:extLst>
          </p:cNvPr>
          <p:cNvSpPr>
            <a:spLocks noGrp="1"/>
          </p:cNvSpPr>
          <p:nvPr>
            <p:ph type="body" sz="quarter" idx="18"/>
          </p:nvPr>
        </p:nvSpPr>
        <p:spPr>
          <a:xfrm>
            <a:off x="9129714" y="3200400"/>
            <a:ext cx="2749124" cy="2282825"/>
          </a:xfrm>
        </p:spPr>
        <p:txBody>
          <a:bodyPr anchor="t">
            <a:noAutofit/>
          </a:bodyPr>
          <a:lstStyle>
            <a:lvl1pPr>
              <a:defRPr sz="2800">
                <a:solidFill>
                  <a:schemeClr val="accent1"/>
                </a:solidFill>
              </a:defRPr>
            </a:lvl1pPr>
            <a:lvl2pPr>
              <a:defRPr sz="2000">
                <a:solidFill>
                  <a:schemeClr val="accent1"/>
                </a:solidFill>
              </a:defRPr>
            </a:lvl2pPr>
            <a:lvl3pPr>
              <a:defRPr sz="2000">
                <a:solidFill>
                  <a:schemeClr val="accent1"/>
                </a:solidFill>
              </a:defRPr>
            </a:lvl3pPr>
            <a:lvl4pPr>
              <a:defRPr sz="2000">
                <a:solidFill>
                  <a:schemeClr val="accent1"/>
                </a:solidFill>
              </a:defRPr>
            </a:lvl4pPr>
            <a:lvl5pPr>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668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64" presetClass="path" presetSubtype="0" accel="50000" decel="50000" fill="hold" grpId="1" nodeType="withEffect">
                                  <p:stCondLst>
                                    <p:cond delay="0"/>
                                  </p:stCondLst>
                                  <p:childTnLst>
                                    <p:animMotion origin="layout" path="M 1.04167E-6 -2.59259E-6 L 1.04167E-6 -0.05717 " pathEditMode="relative" rAng="0" ptsTypes="AA">
                                      <p:cBhvr>
                                        <p:cTn id="12" dur="1500" spd="-100000" fill="hold"/>
                                        <p:tgtEl>
                                          <p:spTgt spid="3"/>
                                        </p:tgtEl>
                                        <p:attrNameLst>
                                          <p:attrName>ppt_x</p:attrName>
                                          <p:attrName>ppt_y</p:attrName>
                                        </p:attrNameLst>
                                      </p:cBhvr>
                                      <p:rCtr x="0" y="-2870"/>
                                    </p:animMotion>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repeatCount="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64" presetClass="path" presetSubtype="0" accel="50000" decel="50000" fill="hold" grpId="1" nodeType="withEffect">
                                  <p:stCondLst>
                                    <p:cond delay="0"/>
                                  </p:stCondLst>
                                  <p:childTnLst>
                                    <p:animMotion origin="layout" path="M 1.875E-6 -2.59259E-6 L 1.875E-6 -0.05717 " pathEditMode="relative" rAng="0" ptsTypes="AA">
                                      <p:cBhvr>
                                        <p:cTn id="21" dur="1500" spd="-100000" fill="hold"/>
                                        <p:tgtEl>
                                          <p:spTgt spid="8"/>
                                        </p:tgtEl>
                                        <p:attrNameLst>
                                          <p:attrName>ppt_x</p:attrName>
                                          <p:attrName>ppt_y</p:attrName>
                                        </p:attrNameLst>
                                      </p:cBhvr>
                                      <p:rCtr x="0" y="-2870"/>
                                    </p:animMotion>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repeatCount="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64" presetClass="path" presetSubtype="0" accel="50000" decel="50000" fill="hold" grpId="1" nodeType="withEffect">
                                  <p:stCondLst>
                                    <p:cond delay="0"/>
                                  </p:stCondLst>
                                  <p:childTnLst>
                                    <p:animMotion origin="layout" path="M 2.91667E-6 -2.59259E-6 L 2.91667E-6 -0.05717 " pathEditMode="relative" rAng="0" ptsTypes="AA">
                                      <p:cBhvr>
                                        <p:cTn id="30" dur="1500" spd="-100000" fill="hold"/>
                                        <p:tgtEl>
                                          <p:spTgt spid="9"/>
                                        </p:tgtEl>
                                        <p:attrNameLst>
                                          <p:attrName>ppt_x</p:attrName>
                                          <p:attrName>ppt_y</p:attrName>
                                        </p:attrNameLst>
                                      </p:cBhvr>
                                      <p:rCtr x="0"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repeatCount="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p:tmplLst>
          <p:tmpl>
            <p:tnLst>
              <p:par>
                <p:cTn presetID="64" presetClass="path" presetSubtype="0" accel="50000" decel="50000" fill="hold" nodeType="withEffect">
                  <p:stCondLst>
                    <p:cond delay="0"/>
                  </p:stCondLst>
                  <p:childTnLst>
                    <p:animMotion origin="layout" path="M 1.04167E-6 -2.59259E-6 L 1.04167E-6 -0.05717 " pathEditMode="relative" rAng="0" ptsTypes="AA">
                      <p:cBhvr>
                        <p:cTn dur="1500" spd="-100000" fill="hold"/>
                        <p:tgtEl>
                          <p:spTgt spid="3"/>
                        </p:tgtEl>
                        <p:attrNameLst>
                          <p:attrName>ppt_x</p:attrName>
                          <p:attrName>ppt_y</p:attrName>
                        </p:attrNameLst>
                      </p:cBhvr>
                      <p:rCtr x="0" y="-2870"/>
                    </p:animMotion>
                  </p:childTnLst>
                </p:cTn>
              </p:par>
            </p:tnLst>
          </p:tmpl>
        </p:tmplLst>
      </p:bldP>
      <p:bldP spid="8" grpId="0">
        <p:tmplLst>
          <p:tmpl>
            <p:tnLst>
              <p:par>
                <p:cTn presetID="10" presetClass="entr" presetSubtype="0" repeatCount="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8" grpId="1">
        <p:tmplLst>
          <p:tmpl>
            <p:tnLst>
              <p:par>
                <p:cTn presetID="64" presetClass="path" presetSubtype="0" accel="50000" decel="50000" fill="hold" nodeType="withEffect">
                  <p:stCondLst>
                    <p:cond delay="0"/>
                  </p:stCondLst>
                  <p:childTnLst>
                    <p:animMotion origin="layout" path="M 1.875E-6 -2.59259E-6 L 1.875E-6 -0.05717 " pathEditMode="relative" rAng="0" ptsTypes="AA">
                      <p:cBhvr>
                        <p:cTn dur="1500" spd="-100000" fill="hold"/>
                        <p:tgtEl>
                          <p:spTgt spid="8"/>
                        </p:tgtEl>
                        <p:attrNameLst>
                          <p:attrName>ppt_x</p:attrName>
                          <p:attrName>ppt_y</p:attrName>
                        </p:attrNameLst>
                      </p:cBhvr>
                      <p:rCtr x="0" y="-2870"/>
                    </p:animMotion>
                  </p:childTnLst>
                </p:cTn>
              </p:par>
            </p:tnLst>
          </p:tmpl>
        </p:tmplLst>
      </p:bldP>
      <p:bldP spid="9" grpId="0">
        <p:tmplLst>
          <p:tmpl>
            <p:tnLst>
              <p:par>
                <p:cTn presetID="10" presetClass="entr" presetSubtype="0" repeatCount="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9" grpId="1">
        <p:tmplLst>
          <p:tmpl>
            <p:tnLst>
              <p:par>
                <p:cTn presetID="64" presetClass="path" presetSubtype="0" accel="50000" decel="50000" fill="hold" nodeType="withEffect">
                  <p:stCondLst>
                    <p:cond delay="0"/>
                  </p:stCondLst>
                  <p:childTnLst>
                    <p:animMotion origin="layout" path="M 2.91667E-6 -2.59259E-6 L 2.91667E-6 -0.05717 " pathEditMode="relative" rAng="0" ptsTypes="AA">
                      <p:cBhvr>
                        <p:cTn dur="1500" spd="-100000" fill="hold"/>
                        <p:tgtEl>
                          <p:spTgt spid="9"/>
                        </p:tgtEl>
                        <p:attrNameLst>
                          <p:attrName>ppt_x</p:attrName>
                          <p:attrName>ppt_y</p:attrName>
                        </p:attrNameLst>
                      </p:cBhvr>
                      <p:rCtr x="0" y="-2870"/>
                    </p:animMotion>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 Key Number">
    <p:bg>
      <p:bgPr>
        <a:solidFill>
          <a:schemeClr val="accent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5DD9A2-481B-B1BE-E8E4-85BEB893CF0A}"/>
              </a:ext>
            </a:extLst>
          </p:cNvPr>
          <p:cNvSpPr>
            <a:spLocks noGrp="1"/>
          </p:cNvSpPr>
          <p:nvPr>
            <p:ph type="pic" sz="quarter" idx="18" hasCustomPrompt="1"/>
          </p:nvPr>
        </p:nvSpPr>
        <p:spPr>
          <a:xfrm>
            <a:off x="0" y="0"/>
            <a:ext cx="3221368" cy="6858000"/>
          </a:xfrm>
          <a:solidFill>
            <a:schemeClr val="bg1"/>
          </a:solidFill>
        </p:spPr>
        <p:txBody>
          <a:bodyPr/>
          <a:lstStyle>
            <a:lvl1pPr>
              <a:defRPr>
                <a:solidFill>
                  <a:schemeClr val="accent1"/>
                </a:solidFill>
              </a:defRPr>
            </a:lvl1p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lvl1pPr>
              <a:defRPr>
                <a:solidFill>
                  <a:schemeClr val="accent1"/>
                </a:solidFill>
              </a:defRPr>
            </a:lvl1pPr>
          </a:lstStyle>
          <a:p>
            <a:fld id="{F014587D-FE3D-4980-BD7B-40D659CDEB5C}" type="slidenum">
              <a:rPr lang="en-GB" smtClean="0"/>
              <a:t>‹#›</a:t>
            </a:fld>
            <a:endParaRPr lang="en-GB"/>
          </a:p>
        </p:txBody>
      </p:sp>
      <p:sp>
        <p:nvSpPr>
          <p:cNvPr id="6" name="Text Placeholder 7">
            <a:extLst>
              <a:ext uri="{FF2B5EF4-FFF2-40B4-BE49-F238E27FC236}">
                <a16:creationId xmlns:a16="http://schemas.microsoft.com/office/drawing/2014/main" id="{D16BAD05-E62D-96F3-D103-C841AFA7DE0E}"/>
              </a:ext>
            </a:extLst>
          </p:cNvPr>
          <p:cNvSpPr>
            <a:spLocks noGrp="1"/>
          </p:cNvSpPr>
          <p:nvPr>
            <p:ph type="body" sz="quarter" idx="13" hasCustomPrompt="1"/>
          </p:nvPr>
        </p:nvSpPr>
        <p:spPr>
          <a:xfrm>
            <a:off x="395463" y="457201"/>
            <a:ext cx="2368800" cy="1231106"/>
          </a:xfrm>
        </p:spPr>
        <p:txBody>
          <a:bodyPr wrap="square" anchor="t">
            <a:spAutoFit/>
          </a:bodyPr>
          <a:lstStyle>
            <a:lvl1pPr>
              <a:lnSpc>
                <a:spcPct val="80000"/>
              </a:lnSpc>
              <a:spcBef>
                <a:spcPts val="0"/>
              </a:spcBef>
              <a:spcAft>
                <a:spcPts val="0"/>
              </a:spcAft>
              <a:defRPr sz="10000" b="0">
                <a:solidFill>
                  <a:schemeClr val="accent1"/>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01</a:t>
            </a:r>
          </a:p>
        </p:txBody>
      </p:sp>
      <p:sp>
        <p:nvSpPr>
          <p:cNvPr id="10" name="Text Placeholder 9">
            <a:extLst>
              <a:ext uri="{FF2B5EF4-FFF2-40B4-BE49-F238E27FC236}">
                <a16:creationId xmlns:a16="http://schemas.microsoft.com/office/drawing/2014/main" id="{F0C6F432-74F1-CCE7-FF02-86BBF3CECA71}"/>
              </a:ext>
            </a:extLst>
          </p:cNvPr>
          <p:cNvSpPr>
            <a:spLocks noGrp="1"/>
          </p:cNvSpPr>
          <p:nvPr>
            <p:ph type="body" sz="quarter" idx="16"/>
          </p:nvPr>
        </p:nvSpPr>
        <p:spPr>
          <a:xfrm>
            <a:off x="477351" y="2743200"/>
            <a:ext cx="2265849"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3">
            <a:extLst>
              <a:ext uri="{FF2B5EF4-FFF2-40B4-BE49-F238E27FC236}">
                <a16:creationId xmlns:a16="http://schemas.microsoft.com/office/drawing/2014/main" id="{239F6FAA-A30A-3BFF-93D1-90DFEF0129F5}"/>
              </a:ext>
            </a:extLst>
          </p:cNvPr>
          <p:cNvSpPr>
            <a:spLocks noGrp="1"/>
          </p:cNvSpPr>
          <p:nvPr>
            <p:ph type="pic" sz="quarter" idx="19" hasCustomPrompt="1"/>
          </p:nvPr>
        </p:nvSpPr>
        <p:spPr>
          <a:xfrm>
            <a:off x="3213277" y="0"/>
            <a:ext cx="3207721" cy="6858000"/>
          </a:xfrm>
          <a:solidFill>
            <a:schemeClr val="accent2"/>
          </a:solidFill>
        </p:spPr>
        <p:txBody>
          <a:bodyPr/>
          <a:lstStyle>
            <a:lvl1pPr>
              <a:defRPr>
                <a:solidFill>
                  <a:schemeClr val="accent1"/>
                </a:solidFill>
              </a:defRPr>
            </a:lvl1pPr>
          </a:lstStyle>
          <a:p>
            <a:r>
              <a:rPr lang="en-GB" dirty="0"/>
              <a:t> </a:t>
            </a:r>
          </a:p>
        </p:txBody>
      </p:sp>
      <p:sp>
        <p:nvSpPr>
          <p:cNvPr id="12" name="Text Placeholder 7">
            <a:extLst>
              <a:ext uri="{FF2B5EF4-FFF2-40B4-BE49-F238E27FC236}">
                <a16:creationId xmlns:a16="http://schemas.microsoft.com/office/drawing/2014/main" id="{7B5739B0-FC3D-4E8E-7077-73294AC9F929}"/>
              </a:ext>
            </a:extLst>
          </p:cNvPr>
          <p:cNvSpPr>
            <a:spLocks noGrp="1"/>
          </p:cNvSpPr>
          <p:nvPr>
            <p:ph type="body" sz="quarter" idx="20" hasCustomPrompt="1"/>
          </p:nvPr>
        </p:nvSpPr>
        <p:spPr>
          <a:xfrm>
            <a:off x="3603185" y="457201"/>
            <a:ext cx="2368800" cy="1231106"/>
          </a:xfrm>
        </p:spPr>
        <p:txBody>
          <a:bodyPr wrap="square" anchor="t">
            <a:spAutoFit/>
          </a:bodyPr>
          <a:lstStyle>
            <a:lvl1pPr>
              <a:lnSpc>
                <a:spcPct val="80000"/>
              </a:lnSpc>
              <a:spcBef>
                <a:spcPts val="0"/>
              </a:spcBef>
              <a:spcAft>
                <a:spcPts val="0"/>
              </a:spcAft>
              <a:defRPr sz="10000" b="0">
                <a:solidFill>
                  <a:schemeClr val="accent1"/>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02</a:t>
            </a:r>
          </a:p>
        </p:txBody>
      </p:sp>
      <p:sp>
        <p:nvSpPr>
          <p:cNvPr id="13" name="Text Placeholder 9">
            <a:extLst>
              <a:ext uri="{FF2B5EF4-FFF2-40B4-BE49-F238E27FC236}">
                <a16:creationId xmlns:a16="http://schemas.microsoft.com/office/drawing/2014/main" id="{3D1824B0-9D4F-D9EF-0749-61228C8005F3}"/>
              </a:ext>
            </a:extLst>
          </p:cNvPr>
          <p:cNvSpPr>
            <a:spLocks noGrp="1"/>
          </p:cNvSpPr>
          <p:nvPr>
            <p:ph type="body" sz="quarter" idx="21"/>
          </p:nvPr>
        </p:nvSpPr>
        <p:spPr>
          <a:xfrm>
            <a:off x="3685073" y="2743200"/>
            <a:ext cx="2265849"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3">
            <a:extLst>
              <a:ext uri="{FF2B5EF4-FFF2-40B4-BE49-F238E27FC236}">
                <a16:creationId xmlns:a16="http://schemas.microsoft.com/office/drawing/2014/main" id="{A3B4DA89-0472-B80E-06A2-B9F003340488}"/>
              </a:ext>
            </a:extLst>
          </p:cNvPr>
          <p:cNvSpPr>
            <a:spLocks noGrp="1"/>
          </p:cNvSpPr>
          <p:nvPr>
            <p:ph type="pic" sz="quarter" idx="22" hasCustomPrompt="1"/>
          </p:nvPr>
        </p:nvSpPr>
        <p:spPr>
          <a:xfrm>
            <a:off x="6420999" y="0"/>
            <a:ext cx="3186776" cy="6858000"/>
          </a:xfrm>
          <a:solidFill>
            <a:schemeClr val="accent3"/>
          </a:solidFill>
        </p:spPr>
        <p:txBody>
          <a:bodyPr/>
          <a:lstStyle>
            <a:lvl1pPr>
              <a:defRPr>
                <a:solidFill>
                  <a:schemeClr val="accent1"/>
                </a:solidFill>
              </a:defRPr>
            </a:lvl1pPr>
          </a:lstStyle>
          <a:p>
            <a:r>
              <a:rPr lang="en-GB" dirty="0"/>
              <a:t> </a:t>
            </a:r>
          </a:p>
        </p:txBody>
      </p:sp>
      <p:sp>
        <p:nvSpPr>
          <p:cNvPr id="17" name="Text Placeholder 7">
            <a:extLst>
              <a:ext uri="{FF2B5EF4-FFF2-40B4-BE49-F238E27FC236}">
                <a16:creationId xmlns:a16="http://schemas.microsoft.com/office/drawing/2014/main" id="{09CCBDE3-06C6-A025-E578-B70988CE2482}"/>
              </a:ext>
            </a:extLst>
          </p:cNvPr>
          <p:cNvSpPr>
            <a:spLocks noGrp="1"/>
          </p:cNvSpPr>
          <p:nvPr>
            <p:ph type="body" sz="quarter" idx="23" hasCustomPrompt="1"/>
          </p:nvPr>
        </p:nvSpPr>
        <p:spPr>
          <a:xfrm>
            <a:off x="6809188" y="457201"/>
            <a:ext cx="2368800" cy="1231106"/>
          </a:xfrm>
        </p:spPr>
        <p:txBody>
          <a:bodyPr wrap="square" anchor="t">
            <a:spAutoFit/>
          </a:bodyPr>
          <a:lstStyle>
            <a:lvl1pPr>
              <a:lnSpc>
                <a:spcPct val="80000"/>
              </a:lnSpc>
              <a:spcBef>
                <a:spcPts val="0"/>
              </a:spcBef>
              <a:spcAft>
                <a:spcPts val="0"/>
              </a:spcAft>
              <a:defRPr sz="10000" b="0">
                <a:solidFill>
                  <a:schemeClr val="accent1"/>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03</a:t>
            </a:r>
          </a:p>
        </p:txBody>
      </p:sp>
      <p:sp>
        <p:nvSpPr>
          <p:cNvPr id="18" name="Text Placeholder 9">
            <a:extLst>
              <a:ext uri="{FF2B5EF4-FFF2-40B4-BE49-F238E27FC236}">
                <a16:creationId xmlns:a16="http://schemas.microsoft.com/office/drawing/2014/main" id="{9007B986-9A72-884C-0A35-DBCD322B157E}"/>
              </a:ext>
            </a:extLst>
          </p:cNvPr>
          <p:cNvSpPr>
            <a:spLocks noGrp="1"/>
          </p:cNvSpPr>
          <p:nvPr>
            <p:ph type="body" sz="quarter" idx="24"/>
          </p:nvPr>
        </p:nvSpPr>
        <p:spPr>
          <a:xfrm>
            <a:off x="6891076" y="2743200"/>
            <a:ext cx="2265849"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3">
            <a:extLst>
              <a:ext uri="{FF2B5EF4-FFF2-40B4-BE49-F238E27FC236}">
                <a16:creationId xmlns:a16="http://schemas.microsoft.com/office/drawing/2014/main" id="{276837AB-6BDD-1843-EC3A-21D9B55377F3}"/>
              </a:ext>
            </a:extLst>
          </p:cNvPr>
          <p:cNvSpPr>
            <a:spLocks noGrp="1"/>
          </p:cNvSpPr>
          <p:nvPr>
            <p:ph type="pic" sz="quarter" idx="25" hasCustomPrompt="1"/>
          </p:nvPr>
        </p:nvSpPr>
        <p:spPr>
          <a:xfrm>
            <a:off x="9607775" y="0"/>
            <a:ext cx="2584225" cy="6858000"/>
          </a:xfrm>
          <a:solidFill>
            <a:schemeClr val="bg1"/>
          </a:solidFill>
        </p:spPr>
        <p:txBody>
          <a:bodyPr/>
          <a:lstStyle>
            <a:lvl1pPr>
              <a:defRPr>
                <a:solidFill>
                  <a:schemeClr val="accent1"/>
                </a:solidFill>
              </a:defRPr>
            </a:lvl1pPr>
          </a:lstStyle>
          <a:p>
            <a:r>
              <a:rPr lang="en-GB" dirty="0"/>
              <a:t> </a:t>
            </a:r>
          </a:p>
        </p:txBody>
      </p:sp>
      <p:sp>
        <p:nvSpPr>
          <p:cNvPr id="20" name="Text Placeholder 7">
            <a:extLst>
              <a:ext uri="{FF2B5EF4-FFF2-40B4-BE49-F238E27FC236}">
                <a16:creationId xmlns:a16="http://schemas.microsoft.com/office/drawing/2014/main" id="{F1B35CAE-BFC5-E2F1-BC08-7E16647AAECD}"/>
              </a:ext>
            </a:extLst>
          </p:cNvPr>
          <p:cNvSpPr>
            <a:spLocks noGrp="1"/>
          </p:cNvSpPr>
          <p:nvPr>
            <p:ph type="body" sz="quarter" idx="26" hasCustomPrompt="1"/>
          </p:nvPr>
        </p:nvSpPr>
        <p:spPr>
          <a:xfrm>
            <a:off x="9995964" y="457201"/>
            <a:ext cx="1920911" cy="1231106"/>
          </a:xfrm>
        </p:spPr>
        <p:txBody>
          <a:bodyPr wrap="square" anchor="t">
            <a:spAutoFit/>
          </a:bodyPr>
          <a:lstStyle>
            <a:lvl1pPr>
              <a:lnSpc>
                <a:spcPct val="80000"/>
              </a:lnSpc>
              <a:spcBef>
                <a:spcPts val="0"/>
              </a:spcBef>
              <a:spcAft>
                <a:spcPts val="0"/>
              </a:spcAft>
              <a:defRPr sz="10000" b="0">
                <a:solidFill>
                  <a:schemeClr val="accent1"/>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sz="1800">
                <a:solidFill>
                  <a:schemeClr val="accent1"/>
                </a:solidFill>
              </a:defRPr>
            </a:lvl3pPr>
            <a:lvl4pPr>
              <a:lnSpc>
                <a:spcPct val="80000"/>
              </a:lnSpc>
              <a:spcBef>
                <a:spcPts val="0"/>
              </a:spcBef>
              <a:spcAft>
                <a:spcPts val="0"/>
              </a:spcAft>
              <a:defRPr sz="1600">
                <a:solidFill>
                  <a:schemeClr val="accent1"/>
                </a:solidFill>
              </a:defRPr>
            </a:lvl4pPr>
            <a:lvl5pPr>
              <a:lnSpc>
                <a:spcPct val="80000"/>
              </a:lnSpc>
              <a:spcBef>
                <a:spcPts val="0"/>
              </a:spcBef>
              <a:spcAft>
                <a:spcPts val="0"/>
              </a:spcAft>
              <a:defRPr sz="1800">
                <a:solidFill>
                  <a:schemeClr val="accent1"/>
                </a:solidFill>
              </a:defRPr>
            </a:lvl5pPr>
          </a:lstStyle>
          <a:p>
            <a:pPr lvl="0"/>
            <a:r>
              <a:rPr lang="en-GB" dirty="0"/>
              <a:t>04</a:t>
            </a:r>
          </a:p>
        </p:txBody>
      </p:sp>
      <p:sp>
        <p:nvSpPr>
          <p:cNvPr id="21" name="Text Placeholder 9">
            <a:extLst>
              <a:ext uri="{FF2B5EF4-FFF2-40B4-BE49-F238E27FC236}">
                <a16:creationId xmlns:a16="http://schemas.microsoft.com/office/drawing/2014/main" id="{EC1A8852-3903-E6F3-BD1D-EA3C6A955920}"/>
              </a:ext>
            </a:extLst>
          </p:cNvPr>
          <p:cNvSpPr>
            <a:spLocks noGrp="1"/>
          </p:cNvSpPr>
          <p:nvPr>
            <p:ph type="body" sz="quarter" idx="27"/>
          </p:nvPr>
        </p:nvSpPr>
        <p:spPr>
          <a:xfrm>
            <a:off x="10077853" y="2743200"/>
            <a:ext cx="1837426"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873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0" presetClass="entr" presetSubtype="0" repeatCount="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64" presetClass="path" presetSubtype="0" accel="50000" decel="50000" fill="hold" grpId="1" nodeType="withEffect">
                                  <p:stCondLst>
                                    <p:cond delay="0"/>
                                  </p:stCondLst>
                                  <p:childTnLst>
                                    <p:animMotion origin="layout" path="M 2.70833E-6 -1.48148E-6 L 2.70833E-6 -0.05717 " pathEditMode="relative" rAng="0" ptsTypes="AA">
                                      <p:cBhvr>
                                        <p:cTn id="13" dur="1000" spd="-100000" fill="hold"/>
                                        <p:tgtEl>
                                          <p:spTgt spid="6"/>
                                        </p:tgtEl>
                                        <p:attrNameLst>
                                          <p:attrName>ppt_x</p:attrName>
                                          <p:attrName>ppt_y</p:attrName>
                                        </p:attrNameLst>
                                      </p:cBhvr>
                                      <p:rCtr x="0" y="-2870"/>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repeatCount="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64" presetClass="path" presetSubtype="0" accel="50000" decel="50000" fill="hold" grpId="1" nodeType="withEffect">
                                  <p:stCondLst>
                                    <p:cond delay="500"/>
                                  </p:stCondLst>
                                  <p:childTnLst>
                                    <p:animMotion origin="layout" path="M 1.66667E-6 -1.48148E-6 L 1.66667E-6 -0.05717 " pathEditMode="relative" rAng="0" ptsTypes="AA">
                                      <p:cBhvr>
                                        <p:cTn id="25" dur="1000" spd="-100000" fill="hold"/>
                                        <p:tgtEl>
                                          <p:spTgt spid="12"/>
                                        </p:tgtEl>
                                        <p:attrNameLst>
                                          <p:attrName>ppt_x</p:attrName>
                                          <p:attrName>ppt_y</p:attrName>
                                        </p:attrNameLst>
                                      </p:cBhvr>
                                      <p:rCtr x="0" y="-2870"/>
                                    </p:animMotion>
                                  </p:childTnLst>
                                </p:cTn>
                              </p:par>
                              <p:par>
                                <p:cTn id="26" presetID="10" presetClass="entr" presetSubtype="0"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10" presetClass="entr" presetSubtype="0" repeatCount="0" fill="hold" grpId="0" nodeType="with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64" presetClass="path" presetSubtype="0" accel="50000" decel="50000" fill="hold" grpId="1" nodeType="withEffect">
                                  <p:stCondLst>
                                    <p:cond delay="1000"/>
                                  </p:stCondLst>
                                  <p:childTnLst>
                                    <p:animMotion origin="layout" path="M 1.04167E-6 -1.48148E-6 L 1.04167E-6 -0.05717 " pathEditMode="relative" rAng="0" ptsTypes="AA">
                                      <p:cBhvr>
                                        <p:cTn id="37" dur="1000" spd="-100000" fill="hold"/>
                                        <p:tgtEl>
                                          <p:spTgt spid="17"/>
                                        </p:tgtEl>
                                        <p:attrNameLst>
                                          <p:attrName>ppt_x</p:attrName>
                                          <p:attrName>ppt_y</p:attrName>
                                        </p:attrNameLst>
                                      </p:cBhvr>
                                      <p:rCtr x="0" y="-2870"/>
                                    </p:animMotion>
                                  </p:childTnLst>
                                </p:cTn>
                              </p:par>
                              <p:par>
                                <p:cTn id="38" presetID="10" presetClass="entr" presetSubtype="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par>
                                <p:cTn id="45" presetID="10" presetClass="entr" presetSubtype="0" repeatCount="0" fill="hold" grpId="0" nodeType="withEffect">
                                  <p:stCondLst>
                                    <p:cond delay="15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par>
                                <p:cTn id="48" presetID="64" presetClass="path" presetSubtype="0" accel="50000" decel="50000" fill="hold" grpId="1" nodeType="withEffect">
                                  <p:stCondLst>
                                    <p:cond delay="1500"/>
                                  </p:stCondLst>
                                  <p:childTnLst>
                                    <p:animMotion origin="layout" path="M 2.08333E-6 -1.48148E-6 L 2.08333E-6 -0.05717 " pathEditMode="relative" rAng="0" ptsTypes="AA">
                                      <p:cBhvr>
                                        <p:cTn id="49" dur="1000" spd="-100000" fill="hold"/>
                                        <p:tgtEl>
                                          <p:spTgt spid="20"/>
                                        </p:tgtEl>
                                        <p:attrNameLst>
                                          <p:attrName>ppt_x</p:attrName>
                                          <p:attrName>ppt_y</p:attrName>
                                        </p:attrNameLst>
                                      </p:cBhvr>
                                      <p:rCtr x="0" y="-2870"/>
                                    </p:animMotion>
                                  </p:childTnLst>
                                </p:cTn>
                              </p:par>
                              <p:par>
                                <p:cTn id="50" presetID="10" presetClass="entr" presetSubtype="0" fill="hold" grpId="0" nodeType="withEffect">
                                  <p:stCondLst>
                                    <p:cond delay="15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tmplLst>
          <p:tmpl>
            <p:tnLst>
              <p:par>
                <p:cTn presetID="10" presetClass="entr" presetSubtype="0" repeatCount="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6" grpId="1">
        <p:tmplLst>
          <p:tmpl>
            <p:tnLst>
              <p:par>
                <p:cTn presetID="64" presetClass="path" presetSubtype="0" accel="50000" decel="50000" fill="hold" nodeType="withEffect">
                  <p:stCondLst>
                    <p:cond delay="0"/>
                  </p:stCondLst>
                  <p:childTnLst>
                    <p:animMotion origin="layout" path="M 2.70833E-6 -1.48148E-6 L 2.70833E-6 -0.05717 " pathEditMode="relative" rAng="0" ptsTypes="AA">
                      <p:cBhvr>
                        <p:cTn dur="1000" spd="-100000" fill="hold"/>
                        <p:tgtEl>
                          <p:spTgt spid="6"/>
                        </p:tgtEl>
                        <p:attrNameLst>
                          <p:attrName>ppt_x</p:attrName>
                          <p:attrName>ppt_y</p:attrName>
                        </p:attrNameLst>
                      </p:cBhvr>
                      <p:rCtr x="0" y="-2870"/>
                    </p:animMotion>
                  </p:childTnLst>
                </p:cTn>
              </p:par>
            </p:tnLst>
          </p:tmpl>
        </p:tmplLst>
      </p:bldP>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tmplLst>
          <p:tmpl>
            <p:tnLst>
              <p:par>
                <p:cTn presetID="10" presetClass="entr" presetSubtype="0" repeatCount="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2" grpId="1">
        <p:tmplLst>
          <p:tmpl>
            <p:tnLst>
              <p:par>
                <p:cTn presetID="64" presetClass="path" presetSubtype="0" accel="50000" decel="50000" fill="hold" nodeType="withEffect">
                  <p:stCondLst>
                    <p:cond delay="500"/>
                  </p:stCondLst>
                  <p:childTnLst>
                    <p:animMotion origin="layout" path="M 1.66667E-6 -1.48148E-6 L 1.66667E-6 -0.05717 " pathEditMode="relative" rAng="0" ptsTypes="AA">
                      <p:cBhvr>
                        <p:cTn dur="1000" spd="-100000" fill="hold"/>
                        <p:tgtEl>
                          <p:spTgt spid="12"/>
                        </p:tgtEl>
                        <p:attrNameLst>
                          <p:attrName>ppt_x</p:attrName>
                          <p:attrName>ppt_y</p:attrName>
                        </p:attrNameLst>
                      </p:cBhvr>
                      <p:rCtr x="0" y="-2870"/>
                    </p:animMotion>
                  </p:childTnLst>
                </p:cTn>
              </p:par>
            </p:tnLst>
          </p:tmpl>
        </p:tmplLst>
      </p:bldP>
      <p:bldP spid="13" grpId="0">
        <p:tmplLst>
          <p:tmpl>
            <p:tnLst>
              <p:par>
                <p:cTn presetID="10" presetClass="entr" presetSubtype="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animBg="1"/>
      <p:bldP spid="17" grpId="0">
        <p:tmplLst>
          <p:tmpl>
            <p:tnLst>
              <p:par>
                <p:cTn presetID="10" presetClass="entr" presetSubtype="0" repeatCount="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7" grpId="1">
        <p:tmplLst>
          <p:tmpl>
            <p:tnLst>
              <p:par>
                <p:cTn presetID="64" presetClass="path" presetSubtype="0" accel="50000" decel="50000" fill="hold" nodeType="withEffect">
                  <p:stCondLst>
                    <p:cond delay="1000"/>
                  </p:stCondLst>
                  <p:childTnLst>
                    <p:animMotion origin="layout" path="M 1.04167E-6 -1.48148E-6 L 1.04167E-6 -0.05717 " pathEditMode="relative" rAng="0" ptsTypes="AA">
                      <p:cBhvr>
                        <p:cTn dur="1000" spd="-100000" fill="hold"/>
                        <p:tgtEl>
                          <p:spTgt spid="17"/>
                        </p:tgtEl>
                        <p:attrNameLst>
                          <p:attrName>ppt_x</p:attrName>
                          <p:attrName>ppt_y</p:attrName>
                        </p:attrNameLst>
                      </p:cBhvr>
                      <p:rCtr x="0" y="-2870"/>
                    </p:animMotion>
                  </p:childTnLst>
                </p:cTn>
              </p:par>
            </p:tnLst>
          </p:tmpl>
        </p:tmplLst>
      </p:bldP>
      <p:bldP spid="18" grpId="0">
        <p:tmplLst>
          <p:tmpl>
            <p:tnLst>
              <p:par>
                <p:cTn presetID="10" presetClass="entr" presetSubtype="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tmplLst>
          <p:tmpl>
            <p:tnLst>
              <p:par>
                <p:cTn presetID="10" presetClass="entr" presetSubtype="0" repeatCount="0" fill="hold" nodeType="withEffect">
                  <p:stCondLst>
                    <p:cond delay="1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0" grpId="1">
        <p:tmplLst>
          <p:tmpl>
            <p:tnLst>
              <p:par>
                <p:cTn presetID="64" presetClass="path" presetSubtype="0" accel="50000" decel="50000" fill="hold" nodeType="withEffect">
                  <p:stCondLst>
                    <p:cond delay="1500"/>
                  </p:stCondLst>
                  <p:childTnLst>
                    <p:animMotion origin="layout" path="M 2.08333E-6 -1.48148E-6 L 2.08333E-6 -0.05717 " pathEditMode="relative" rAng="0" ptsTypes="AA">
                      <p:cBhvr>
                        <p:cTn dur="1000" spd="-100000" fill="hold"/>
                        <p:tgtEl>
                          <p:spTgt spid="20"/>
                        </p:tgtEl>
                        <p:attrNameLst>
                          <p:attrName>ppt_x</p:attrName>
                          <p:attrName>ppt_y</p:attrName>
                        </p:attrNameLst>
                      </p:cBhvr>
                      <p:rCtr x="0" y="-2870"/>
                    </p:animMotion>
                  </p:childTnLst>
                </p:cTn>
              </p:par>
            </p:tnLst>
          </p:tmpl>
        </p:tmplLst>
      </p:bldP>
      <p:bldP spid="21" grpId="0">
        <p:tmplLst>
          <p:tmpl>
            <p:tnLst>
              <p:par>
                <p:cTn presetID="10" presetClass="entr" presetSubtype="0" fill="hold" nodeType="withEffect">
                  <p:stCondLst>
                    <p:cond delay="1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low Arrows">
    <p:bg>
      <p:bgPr>
        <a:solidFill>
          <a:schemeClr val="accent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5DD9A2-481B-B1BE-E8E4-85BEB893CF0A}"/>
              </a:ext>
            </a:extLst>
          </p:cNvPr>
          <p:cNvSpPr>
            <a:spLocks noGrp="1"/>
          </p:cNvSpPr>
          <p:nvPr>
            <p:ph type="pic" sz="quarter" idx="18" hasCustomPrompt="1"/>
          </p:nvPr>
        </p:nvSpPr>
        <p:spPr>
          <a:xfrm>
            <a:off x="0" y="0"/>
            <a:ext cx="3221368" cy="6858000"/>
          </a:xfrm>
          <a:solidFill>
            <a:schemeClr val="accent3"/>
          </a:solidFill>
        </p:spPr>
        <p:txBody>
          <a:bodyPr/>
          <a:lstStyle>
            <a:lvl1pPr>
              <a:defRPr>
                <a:solidFill>
                  <a:schemeClr val="accent1"/>
                </a:solidFill>
              </a:defRPr>
            </a:lvl1p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lvl1pPr>
              <a:defRPr>
                <a:solidFill>
                  <a:schemeClr val="accent1"/>
                </a:solidFill>
              </a:defRPr>
            </a:lvl1pPr>
          </a:lstStyle>
          <a:p>
            <a:fld id="{F014587D-FE3D-4980-BD7B-40D659CDEB5C}" type="slidenum">
              <a:rPr lang="en-GB" smtClean="0"/>
              <a:t>‹#›</a:t>
            </a:fld>
            <a:endParaRPr lang="en-GB"/>
          </a:p>
        </p:txBody>
      </p:sp>
      <p:sp>
        <p:nvSpPr>
          <p:cNvPr id="10" name="Text Placeholder 9">
            <a:extLst>
              <a:ext uri="{FF2B5EF4-FFF2-40B4-BE49-F238E27FC236}">
                <a16:creationId xmlns:a16="http://schemas.microsoft.com/office/drawing/2014/main" id="{F0C6F432-74F1-CCE7-FF02-86BBF3CECA71}"/>
              </a:ext>
            </a:extLst>
          </p:cNvPr>
          <p:cNvSpPr>
            <a:spLocks noGrp="1"/>
          </p:cNvSpPr>
          <p:nvPr>
            <p:ph type="body" sz="quarter" idx="16"/>
          </p:nvPr>
        </p:nvSpPr>
        <p:spPr>
          <a:xfrm>
            <a:off x="477351" y="460063"/>
            <a:ext cx="2265849"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3">
            <a:extLst>
              <a:ext uri="{FF2B5EF4-FFF2-40B4-BE49-F238E27FC236}">
                <a16:creationId xmlns:a16="http://schemas.microsoft.com/office/drawing/2014/main" id="{239F6FAA-A30A-3BFF-93D1-90DFEF0129F5}"/>
              </a:ext>
            </a:extLst>
          </p:cNvPr>
          <p:cNvSpPr>
            <a:spLocks noGrp="1"/>
          </p:cNvSpPr>
          <p:nvPr>
            <p:ph type="pic" sz="quarter" idx="19" hasCustomPrompt="1"/>
          </p:nvPr>
        </p:nvSpPr>
        <p:spPr>
          <a:xfrm>
            <a:off x="3213277" y="0"/>
            <a:ext cx="3207721" cy="6858000"/>
          </a:xfrm>
          <a:solidFill>
            <a:schemeClr val="bg1"/>
          </a:solidFill>
        </p:spPr>
        <p:txBody>
          <a:bodyPr/>
          <a:lstStyle>
            <a:lvl1pPr>
              <a:defRPr>
                <a:solidFill>
                  <a:schemeClr val="accent1"/>
                </a:solidFill>
              </a:defRPr>
            </a:lvl1pPr>
          </a:lstStyle>
          <a:p>
            <a:r>
              <a:rPr lang="en-GB" dirty="0"/>
              <a:t> </a:t>
            </a:r>
          </a:p>
        </p:txBody>
      </p:sp>
      <p:sp>
        <p:nvSpPr>
          <p:cNvPr id="13" name="Text Placeholder 9">
            <a:extLst>
              <a:ext uri="{FF2B5EF4-FFF2-40B4-BE49-F238E27FC236}">
                <a16:creationId xmlns:a16="http://schemas.microsoft.com/office/drawing/2014/main" id="{3D1824B0-9D4F-D9EF-0749-61228C8005F3}"/>
              </a:ext>
            </a:extLst>
          </p:cNvPr>
          <p:cNvSpPr>
            <a:spLocks noGrp="1"/>
          </p:cNvSpPr>
          <p:nvPr>
            <p:ph type="body" sz="quarter" idx="21"/>
          </p:nvPr>
        </p:nvSpPr>
        <p:spPr>
          <a:xfrm>
            <a:off x="3685073" y="460063"/>
            <a:ext cx="2265849"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3">
            <a:extLst>
              <a:ext uri="{FF2B5EF4-FFF2-40B4-BE49-F238E27FC236}">
                <a16:creationId xmlns:a16="http://schemas.microsoft.com/office/drawing/2014/main" id="{A3B4DA89-0472-B80E-06A2-B9F003340488}"/>
              </a:ext>
            </a:extLst>
          </p:cNvPr>
          <p:cNvSpPr>
            <a:spLocks noGrp="1"/>
          </p:cNvSpPr>
          <p:nvPr>
            <p:ph type="pic" sz="quarter" idx="22" hasCustomPrompt="1"/>
          </p:nvPr>
        </p:nvSpPr>
        <p:spPr>
          <a:xfrm>
            <a:off x="6420999" y="0"/>
            <a:ext cx="3186776" cy="6858000"/>
          </a:xfrm>
          <a:solidFill>
            <a:schemeClr val="accent2"/>
          </a:solidFill>
        </p:spPr>
        <p:txBody>
          <a:bodyPr/>
          <a:lstStyle>
            <a:lvl1pPr>
              <a:defRPr>
                <a:solidFill>
                  <a:schemeClr val="accent1"/>
                </a:solidFill>
              </a:defRPr>
            </a:lvl1pPr>
          </a:lstStyle>
          <a:p>
            <a:r>
              <a:rPr lang="en-GB" dirty="0"/>
              <a:t> </a:t>
            </a:r>
          </a:p>
        </p:txBody>
      </p:sp>
      <p:sp>
        <p:nvSpPr>
          <p:cNvPr id="18" name="Text Placeholder 9">
            <a:extLst>
              <a:ext uri="{FF2B5EF4-FFF2-40B4-BE49-F238E27FC236}">
                <a16:creationId xmlns:a16="http://schemas.microsoft.com/office/drawing/2014/main" id="{9007B986-9A72-884C-0A35-DBCD322B157E}"/>
              </a:ext>
            </a:extLst>
          </p:cNvPr>
          <p:cNvSpPr>
            <a:spLocks noGrp="1"/>
          </p:cNvSpPr>
          <p:nvPr>
            <p:ph type="body" sz="quarter" idx="24"/>
          </p:nvPr>
        </p:nvSpPr>
        <p:spPr>
          <a:xfrm>
            <a:off x="6891076" y="460063"/>
            <a:ext cx="2265849"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3">
            <a:extLst>
              <a:ext uri="{FF2B5EF4-FFF2-40B4-BE49-F238E27FC236}">
                <a16:creationId xmlns:a16="http://schemas.microsoft.com/office/drawing/2014/main" id="{276837AB-6BDD-1843-EC3A-21D9B55377F3}"/>
              </a:ext>
            </a:extLst>
          </p:cNvPr>
          <p:cNvSpPr>
            <a:spLocks noGrp="1"/>
          </p:cNvSpPr>
          <p:nvPr>
            <p:ph type="pic" sz="quarter" idx="25" hasCustomPrompt="1"/>
          </p:nvPr>
        </p:nvSpPr>
        <p:spPr>
          <a:xfrm>
            <a:off x="9607775" y="0"/>
            <a:ext cx="2584225" cy="6858000"/>
          </a:xfrm>
          <a:solidFill>
            <a:schemeClr val="bg1"/>
          </a:solidFill>
        </p:spPr>
        <p:txBody>
          <a:bodyPr/>
          <a:lstStyle>
            <a:lvl1pPr>
              <a:defRPr>
                <a:solidFill>
                  <a:schemeClr val="accent1"/>
                </a:solidFill>
              </a:defRPr>
            </a:lvl1pPr>
          </a:lstStyle>
          <a:p>
            <a:r>
              <a:rPr lang="en-GB" dirty="0"/>
              <a:t> </a:t>
            </a:r>
          </a:p>
        </p:txBody>
      </p:sp>
      <p:sp>
        <p:nvSpPr>
          <p:cNvPr id="21" name="Text Placeholder 9">
            <a:extLst>
              <a:ext uri="{FF2B5EF4-FFF2-40B4-BE49-F238E27FC236}">
                <a16:creationId xmlns:a16="http://schemas.microsoft.com/office/drawing/2014/main" id="{EC1A8852-3903-E6F3-BD1D-EA3C6A955920}"/>
              </a:ext>
            </a:extLst>
          </p:cNvPr>
          <p:cNvSpPr>
            <a:spLocks noGrp="1"/>
          </p:cNvSpPr>
          <p:nvPr>
            <p:ph type="body" sz="quarter" idx="27"/>
          </p:nvPr>
        </p:nvSpPr>
        <p:spPr>
          <a:xfrm>
            <a:off x="10077853" y="460063"/>
            <a:ext cx="1837426" cy="3648387"/>
          </a:xfrm>
        </p:spPr>
        <p:txBody>
          <a:bodyPr anchor="t">
            <a:noAutofit/>
          </a:bodyPr>
          <a:lstStyle>
            <a:lvl1pPr>
              <a:defRPr sz="24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Picture Placeholder 10">
            <a:extLst>
              <a:ext uri="{FF2B5EF4-FFF2-40B4-BE49-F238E27FC236}">
                <a16:creationId xmlns:a16="http://schemas.microsoft.com/office/drawing/2014/main" id="{A540BECE-6E7E-43D9-DF3D-C947C0451A83}"/>
              </a:ext>
            </a:extLst>
          </p:cNvPr>
          <p:cNvSpPr>
            <a:spLocks noGrp="1"/>
          </p:cNvSpPr>
          <p:nvPr>
            <p:ph type="pic" sz="quarter" idx="17" hasCustomPrompt="1"/>
          </p:nvPr>
        </p:nvSpPr>
        <p:spPr>
          <a:xfrm>
            <a:off x="10077853" y="4770539"/>
            <a:ext cx="1795060" cy="1621048"/>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
        <p:nvSpPr>
          <p:cNvPr id="3" name="Picture Placeholder 10">
            <a:extLst>
              <a:ext uri="{FF2B5EF4-FFF2-40B4-BE49-F238E27FC236}">
                <a16:creationId xmlns:a16="http://schemas.microsoft.com/office/drawing/2014/main" id="{0A5B54BF-0FB8-7C10-C245-DF9697F2E0BD}"/>
              </a:ext>
            </a:extLst>
          </p:cNvPr>
          <p:cNvSpPr>
            <a:spLocks noGrp="1"/>
          </p:cNvSpPr>
          <p:nvPr>
            <p:ph type="pic" sz="quarter" idx="28" hasCustomPrompt="1"/>
          </p:nvPr>
        </p:nvSpPr>
        <p:spPr>
          <a:xfrm>
            <a:off x="7184528" y="4770539"/>
            <a:ext cx="1795060" cy="1621048"/>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
        <p:nvSpPr>
          <p:cNvPr id="7" name="Picture Placeholder 10">
            <a:extLst>
              <a:ext uri="{FF2B5EF4-FFF2-40B4-BE49-F238E27FC236}">
                <a16:creationId xmlns:a16="http://schemas.microsoft.com/office/drawing/2014/main" id="{8BE193B9-C240-05BB-31BB-64238B9F5C88}"/>
              </a:ext>
            </a:extLst>
          </p:cNvPr>
          <p:cNvSpPr>
            <a:spLocks noGrp="1"/>
          </p:cNvSpPr>
          <p:nvPr>
            <p:ph type="pic" sz="quarter" idx="29" hasCustomPrompt="1"/>
          </p:nvPr>
        </p:nvSpPr>
        <p:spPr>
          <a:xfrm>
            <a:off x="3922713" y="4770539"/>
            <a:ext cx="1795060" cy="1621048"/>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
        <p:nvSpPr>
          <p:cNvPr id="8" name="Picture Placeholder 10">
            <a:extLst>
              <a:ext uri="{FF2B5EF4-FFF2-40B4-BE49-F238E27FC236}">
                <a16:creationId xmlns:a16="http://schemas.microsoft.com/office/drawing/2014/main" id="{595EC9A7-5019-BC32-D5CC-FF455CA2DA6B}"/>
              </a:ext>
            </a:extLst>
          </p:cNvPr>
          <p:cNvSpPr>
            <a:spLocks noGrp="1"/>
          </p:cNvSpPr>
          <p:nvPr>
            <p:ph type="pic" sz="quarter" idx="30" hasCustomPrompt="1"/>
          </p:nvPr>
        </p:nvSpPr>
        <p:spPr>
          <a:xfrm>
            <a:off x="715489" y="4770539"/>
            <a:ext cx="1795060" cy="1621048"/>
          </a:xfrm>
          <a:custGeom>
            <a:avLst/>
            <a:gdLst>
              <a:gd name="connsiteX0" fmla="*/ 216913 w 399734"/>
              <a:gd name="connsiteY0" fmla="*/ 0 h 360984"/>
              <a:gd name="connsiteX1" fmla="*/ 399734 w 399734"/>
              <a:gd name="connsiteY1" fmla="*/ 180492 h 360984"/>
              <a:gd name="connsiteX2" fmla="*/ 216913 w 399734"/>
              <a:gd name="connsiteY2" fmla="*/ 360984 h 360984"/>
              <a:gd name="connsiteX3" fmla="*/ 201838 w 399734"/>
              <a:gd name="connsiteY3" fmla="*/ 345522 h 360984"/>
              <a:gd name="connsiteX4" fmla="*/ 350567 w 399734"/>
              <a:gd name="connsiteY4" fmla="*/ 198688 h 360984"/>
              <a:gd name="connsiteX5" fmla="*/ 361167 w 399734"/>
              <a:gd name="connsiteY5" fmla="*/ 190432 h 360984"/>
              <a:gd name="connsiteX6" fmla="*/ 0 w 399734"/>
              <a:gd name="connsiteY6" fmla="*/ 190432 h 360984"/>
              <a:gd name="connsiteX7" fmla="*/ 0 w 399734"/>
              <a:gd name="connsiteY7" fmla="*/ 170552 h 360984"/>
              <a:gd name="connsiteX8" fmla="*/ 361167 w 399734"/>
              <a:gd name="connsiteY8" fmla="*/ 170552 h 360984"/>
              <a:gd name="connsiteX9" fmla="*/ 350567 w 399734"/>
              <a:gd name="connsiteY9" fmla="*/ 162296 h 360984"/>
              <a:gd name="connsiteX10" fmla="*/ 201838 w 399734"/>
              <a:gd name="connsiteY10" fmla="*/ 15462 h 3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734" h="360984">
                <a:moveTo>
                  <a:pt x="216913" y="0"/>
                </a:moveTo>
                <a:lnTo>
                  <a:pt x="399734" y="180492"/>
                </a:lnTo>
                <a:lnTo>
                  <a:pt x="216913" y="360984"/>
                </a:lnTo>
                <a:lnTo>
                  <a:pt x="201838" y="345522"/>
                </a:lnTo>
                <a:lnTo>
                  <a:pt x="350567" y="198688"/>
                </a:lnTo>
                <a:lnTo>
                  <a:pt x="361167" y="190432"/>
                </a:lnTo>
                <a:lnTo>
                  <a:pt x="0" y="190432"/>
                </a:lnTo>
                <a:lnTo>
                  <a:pt x="0" y="170552"/>
                </a:lnTo>
                <a:lnTo>
                  <a:pt x="361167" y="170552"/>
                </a:lnTo>
                <a:lnTo>
                  <a:pt x="350567" y="162296"/>
                </a:lnTo>
                <a:lnTo>
                  <a:pt x="201838" y="15462"/>
                </a:lnTo>
                <a:close/>
              </a:path>
            </a:pathLst>
          </a:custGeom>
          <a:solidFill>
            <a:schemeClr val="accent1"/>
          </a:solidFill>
        </p:spPr>
        <p:txBody>
          <a:bodyPr wrap="square">
            <a:noAutofit/>
          </a:bodyPr>
          <a:lstStyle/>
          <a:p>
            <a:r>
              <a:rPr lang="en-GB" dirty="0"/>
              <a:t> </a:t>
            </a:r>
          </a:p>
        </p:txBody>
      </p:sp>
    </p:spTree>
    <p:extLst>
      <p:ext uri="{BB962C8B-B14F-4D97-AF65-F5344CB8AC3E}">
        <p14:creationId xmlns:p14="http://schemas.microsoft.com/office/powerpoint/2010/main" val="185654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repeatCount="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63" presetClass="path" presetSubtype="0" accel="50000" decel="50000" fill="hold" grpId="1" nodeType="withEffect">
                                  <p:stCondLst>
                                    <p:cond delay="0"/>
                                  </p:stCondLst>
                                  <p:childTnLst>
                                    <p:animMotion origin="layout" path="M -1.66667E-6 2.59259E-6 L -0.06406 2.59259E-6 " pathEditMode="relative" rAng="0" ptsTypes="AA">
                                      <p:cBhvr>
                                        <p:cTn id="16" dur="1000" spd="-100000" fill="hold"/>
                                        <p:tgtEl>
                                          <p:spTgt spid="8"/>
                                        </p:tgtEl>
                                        <p:attrNameLst>
                                          <p:attrName>ppt_x</p:attrName>
                                          <p:attrName>ppt_y</p:attrName>
                                        </p:attrNameLst>
                                      </p:cBhvr>
                                      <p:rCtr x="-3203" y="0"/>
                                    </p:animMotion>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repeatCount="0"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par>
                                <p:cTn id="27" presetID="63" presetClass="path" presetSubtype="0" accel="50000" decel="50000" fill="hold" grpId="1" nodeType="withEffect">
                                  <p:stCondLst>
                                    <p:cond delay="500"/>
                                  </p:stCondLst>
                                  <p:childTnLst>
                                    <p:animMotion origin="layout" path="M -1.66667E-6 2.59259E-6 L -0.06406 2.59259E-6 " pathEditMode="relative" rAng="0" ptsTypes="AA">
                                      <p:cBhvr>
                                        <p:cTn id="28" dur="1000" spd="-100000" fill="hold"/>
                                        <p:tgtEl>
                                          <p:spTgt spid="7"/>
                                        </p:tgtEl>
                                        <p:attrNameLst>
                                          <p:attrName>ppt_x</p:attrName>
                                          <p:attrName>ppt_y</p:attrName>
                                        </p:attrNameLst>
                                      </p:cBhvr>
                                      <p:rCtr x="-3203" y="0"/>
                                    </p:animMotion>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10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repeatCount="0" fill="hold" grpId="0" nodeType="withEffect">
                                  <p:stCondLst>
                                    <p:cond delay="10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par>
                                <p:cTn id="39" presetID="63" presetClass="path" presetSubtype="0" accel="50000" decel="50000" fill="hold" grpId="1" nodeType="withEffect">
                                  <p:stCondLst>
                                    <p:cond delay="1000"/>
                                  </p:stCondLst>
                                  <p:childTnLst>
                                    <p:animMotion origin="layout" path="M -1.66667E-6 2.59259E-6 L -0.06406 2.59259E-6 " pathEditMode="relative" rAng="0" ptsTypes="AA">
                                      <p:cBhvr>
                                        <p:cTn id="40" dur="1000" spd="-100000" fill="hold"/>
                                        <p:tgtEl>
                                          <p:spTgt spid="3"/>
                                        </p:tgtEl>
                                        <p:attrNameLst>
                                          <p:attrName>ppt_x</p:attrName>
                                          <p:attrName>ppt_y</p:attrName>
                                        </p:attrNameLst>
                                      </p:cBhvr>
                                      <p:rCtr x="-3203" y="0"/>
                                    </p:animMotion>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par>
                                <p:cTn id="45" presetID="10" presetClass="entr" presetSubtype="0" fill="hold" grpId="0" nodeType="withEffect">
                                  <p:stCondLst>
                                    <p:cond delay="1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repeatCount="0" fill="hold" grpId="0" nodeType="withEffect">
                                  <p:stCondLst>
                                    <p:cond delay="150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childTnLst>
                                </p:cTn>
                              </p:par>
                              <p:par>
                                <p:cTn id="51" presetID="63" presetClass="path" presetSubtype="0" accel="50000" decel="50000" fill="hold" grpId="1" nodeType="withEffect">
                                  <p:stCondLst>
                                    <p:cond delay="1500"/>
                                  </p:stCondLst>
                                  <p:childTnLst>
                                    <p:animMotion origin="layout" path="M -1.66667E-6 2.59259E-6 L -0.06406 2.59259E-6 " pathEditMode="relative" rAng="0" ptsTypes="AA">
                                      <p:cBhvr>
                                        <p:cTn id="52" dur="1000" spd="-100000" fill="hold"/>
                                        <p:tgtEl>
                                          <p:spTgt spid="2"/>
                                        </p:tgtEl>
                                        <p:attrNameLst>
                                          <p:attrName>ppt_x</p:attrName>
                                          <p:attrName>ppt_y</p:attrName>
                                        </p:attrNameLst>
                                      </p:cBhvr>
                                      <p:rCtr x="-32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3" grpId="0">
        <p:tmplLst>
          <p:tmpl>
            <p:tnLst>
              <p:par>
                <p:cTn presetID="10" presetClass="entr" presetSubtype="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animBg="1"/>
      <p:bldP spid="18" grpId="0">
        <p:tmplLst>
          <p:tmpl>
            <p:tnLst>
              <p:par>
                <p:cTn presetID="10" presetClass="entr" presetSubtype="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1" grpId="0">
        <p:tmplLst>
          <p:tmpl>
            <p:tnLst>
              <p:par>
                <p:cTn presetID="10" presetClass="entr" presetSubtype="0" fill="hold" nodeType="withEffect">
                  <p:stCondLst>
                    <p:cond delay="1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 grpId="0" animBg="1"/>
      <p:bldP spid="2" grpId="1" animBg="1"/>
      <p:bldP spid="3" grpId="0" animBg="1"/>
      <p:bldP spid="3" grpId="1" animBg="1"/>
      <p:bldP spid="7" grpId="0" animBg="1"/>
      <p:bldP spid="7" grpId="1" animBg="1"/>
      <p:bldP spid="8" grpId="0" animBg="1"/>
      <p:bldP spid="8"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3589-2D88-1743-ADF9-12278B770D5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ED9A59-6DEB-4747-AE4F-E6494F3AF3DC}"/>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4" name="Footer Placeholder 3">
            <a:extLst>
              <a:ext uri="{FF2B5EF4-FFF2-40B4-BE49-F238E27FC236}">
                <a16:creationId xmlns:a16="http://schemas.microsoft.com/office/drawing/2014/main" id="{83BB583C-2D7B-F346-AC8A-AE2E41A094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EEC977-F650-C943-8F72-BB2E43D53843}"/>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930240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umber and Image">
    <p:bg>
      <p:bgPr>
        <a:solidFill>
          <a:schemeClr val="accent1"/>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20A2B68D-43E4-6903-DCEE-E4D15F39A36A}"/>
              </a:ext>
            </a:extLst>
          </p:cNvPr>
          <p:cNvSpPr>
            <a:spLocks noGrp="1"/>
          </p:cNvSpPr>
          <p:nvPr>
            <p:ph type="pic" sz="quarter" idx="14"/>
          </p:nvPr>
        </p:nvSpPr>
        <p:spPr>
          <a:xfrm>
            <a:off x="0" y="0"/>
            <a:ext cx="12192000" cy="6857999"/>
          </a:xfrm>
        </p:spPr>
        <p:txBody>
          <a:bodyPr/>
          <a:lstStyle/>
          <a:p>
            <a:r>
              <a:rPr lang="en-US"/>
              <a:t>Click icon to add picture</a:t>
            </a:r>
            <a:endParaRPr lang="en-GB" dirty="0"/>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8" name="Text Placeholder 7">
            <a:extLst>
              <a:ext uri="{FF2B5EF4-FFF2-40B4-BE49-F238E27FC236}">
                <a16:creationId xmlns:a16="http://schemas.microsoft.com/office/drawing/2014/main" id="{A6CDC312-9629-28B4-A1E9-FA0AD8418522}"/>
              </a:ext>
            </a:extLst>
          </p:cNvPr>
          <p:cNvSpPr>
            <a:spLocks noGrp="1"/>
          </p:cNvSpPr>
          <p:nvPr>
            <p:ph type="body" sz="quarter" idx="13" hasCustomPrompt="1"/>
          </p:nvPr>
        </p:nvSpPr>
        <p:spPr>
          <a:xfrm>
            <a:off x="457199" y="457200"/>
            <a:ext cx="6843713" cy="5480050"/>
          </a:xfrm>
        </p:spPr>
        <p:txBody>
          <a:bodyPr anchor="t"/>
          <a:lstStyle>
            <a:lvl1pPr>
              <a:lnSpc>
                <a:spcPct val="80000"/>
              </a:lnSpc>
              <a:spcBef>
                <a:spcPts val="0"/>
              </a:spcBef>
              <a:spcAft>
                <a:spcPts val="0"/>
              </a:spcAft>
              <a:defRPr sz="20000" b="0">
                <a:solidFill>
                  <a:schemeClr val="bg1"/>
                </a:solidFill>
                <a:latin typeface="+mj-lt"/>
              </a:defRPr>
            </a:lvl1pPr>
            <a:lvl2pPr>
              <a:lnSpc>
                <a:spcPct val="80000"/>
              </a:lnSpc>
              <a:spcBef>
                <a:spcPts val="0"/>
              </a:spcBef>
              <a:spcAft>
                <a:spcPts val="0"/>
              </a:spcAft>
              <a:defRPr sz="7200">
                <a:solidFill>
                  <a:schemeClr val="bg1"/>
                </a:solidFill>
                <a:latin typeface="+mj-lt"/>
              </a:defRPr>
            </a:lvl2pPr>
            <a:lvl3pPr>
              <a:lnSpc>
                <a:spcPct val="80000"/>
              </a:lnSpc>
              <a:spcBef>
                <a:spcPts val="0"/>
              </a:spcBef>
              <a:spcAft>
                <a:spcPts val="0"/>
              </a:spcAft>
              <a:defRPr>
                <a:solidFill>
                  <a:schemeClr val="bg1"/>
                </a:solidFill>
              </a:defRPr>
            </a:lvl3pPr>
            <a:lvl4pPr>
              <a:lnSpc>
                <a:spcPct val="80000"/>
              </a:lnSpc>
              <a:spcBef>
                <a:spcPts val="0"/>
              </a:spcBef>
              <a:spcAft>
                <a:spcPts val="0"/>
              </a:spcAft>
              <a:defRPr>
                <a:solidFill>
                  <a:schemeClr val="bg1"/>
                </a:solidFill>
              </a:defRPr>
            </a:lvl4pPr>
            <a:lvl5pPr>
              <a:lnSpc>
                <a:spcPct val="80000"/>
              </a:lnSpc>
              <a:spcBef>
                <a:spcPts val="0"/>
              </a:spcBef>
              <a:spcAft>
                <a:spcPts val="0"/>
              </a:spcAft>
              <a:defRPr>
                <a:solidFill>
                  <a:schemeClr val="bg1"/>
                </a:solidFill>
              </a:defRPr>
            </a:lvl5pPr>
          </a:lstStyle>
          <a:p>
            <a:pPr lvl="0"/>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3454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repeatCount="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uiExpand="1" bldLvl="2">
        <p:tmplLst>
          <p:tmpl>
            <p:tnLst>
              <p:par>
                <p:cTn presetID="10" presetClass="entr" presetSubtype="0" repeatCount="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umber and Chart">
    <p:bg>
      <p:bgPr>
        <a:solidFill>
          <a:schemeClr val="bg1"/>
        </a:solidFill>
        <a:effectLst/>
      </p:bgPr>
    </p:bg>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5EF7705F-AD14-A1EE-EF2F-1C20682A5337}"/>
              </a:ext>
            </a:extLst>
          </p:cNvPr>
          <p:cNvSpPr>
            <a:spLocks noGrp="1"/>
          </p:cNvSpPr>
          <p:nvPr>
            <p:ph type="pic" sz="quarter" idx="19" hasCustomPrompt="1"/>
          </p:nvPr>
        </p:nvSpPr>
        <p:spPr>
          <a:xfrm>
            <a:off x="6394450" y="0"/>
            <a:ext cx="5797550" cy="6858000"/>
          </a:xfrm>
          <a:solidFill>
            <a:schemeClr val="accent2"/>
          </a:solidFill>
        </p:spPr>
        <p:txBody>
          <a:bodyPr/>
          <a:lstStyle/>
          <a:p>
            <a:r>
              <a:rPr lang="en-GB" dirty="0"/>
              <a:t> </a:t>
            </a:r>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8" name="Text Placeholder 7">
            <a:extLst>
              <a:ext uri="{FF2B5EF4-FFF2-40B4-BE49-F238E27FC236}">
                <a16:creationId xmlns:a16="http://schemas.microsoft.com/office/drawing/2014/main" id="{A6CDC312-9629-28B4-A1E9-FA0AD8418522}"/>
              </a:ext>
            </a:extLst>
          </p:cNvPr>
          <p:cNvSpPr>
            <a:spLocks noGrp="1"/>
          </p:cNvSpPr>
          <p:nvPr>
            <p:ph type="body" sz="quarter" idx="13" hasCustomPrompt="1"/>
          </p:nvPr>
        </p:nvSpPr>
        <p:spPr>
          <a:xfrm>
            <a:off x="6851650" y="457200"/>
            <a:ext cx="5021263" cy="5480050"/>
          </a:xfrm>
        </p:spPr>
        <p:txBody>
          <a:bodyPr anchor="t"/>
          <a:lstStyle>
            <a:lvl1pPr>
              <a:lnSpc>
                <a:spcPct val="80000"/>
              </a:lnSpc>
              <a:spcBef>
                <a:spcPts val="0"/>
              </a:spcBef>
              <a:spcAft>
                <a:spcPts val="0"/>
              </a:spcAft>
              <a:defRPr sz="20000" b="0">
                <a:solidFill>
                  <a:schemeClr val="accent1"/>
                </a:solidFill>
                <a:latin typeface="+mj-lt"/>
              </a:defRPr>
            </a:lvl1pPr>
            <a:lvl2pPr>
              <a:lnSpc>
                <a:spcPct val="80000"/>
              </a:lnSpc>
              <a:spcBef>
                <a:spcPts val="0"/>
              </a:spcBef>
              <a:spcAft>
                <a:spcPts val="0"/>
              </a:spcAft>
              <a:defRPr sz="5000">
                <a:solidFill>
                  <a:schemeClr val="accent1"/>
                </a:solidFill>
                <a:latin typeface="+mj-lt"/>
              </a:defRPr>
            </a:lvl2pPr>
            <a:lvl3pPr>
              <a:lnSpc>
                <a:spcPct val="80000"/>
              </a:lnSpc>
              <a:spcBef>
                <a:spcPts val="0"/>
              </a:spcBef>
              <a:spcAft>
                <a:spcPts val="0"/>
              </a:spcAft>
              <a:defRPr>
                <a:solidFill>
                  <a:schemeClr val="accent1"/>
                </a:solidFill>
              </a:defRPr>
            </a:lvl3pPr>
            <a:lvl4pPr>
              <a:lnSpc>
                <a:spcPct val="80000"/>
              </a:lnSpc>
              <a:spcBef>
                <a:spcPts val="0"/>
              </a:spcBef>
              <a:spcAft>
                <a:spcPts val="0"/>
              </a:spcAft>
              <a:defRPr>
                <a:solidFill>
                  <a:schemeClr val="accent1"/>
                </a:solidFill>
              </a:defRPr>
            </a:lvl4pPr>
            <a:lvl5pPr>
              <a:lnSpc>
                <a:spcPct val="80000"/>
              </a:lnSpc>
              <a:spcBef>
                <a:spcPts val="0"/>
              </a:spcBef>
              <a:spcAft>
                <a:spcPts val="0"/>
              </a:spcAft>
              <a:defRPr>
                <a:solidFill>
                  <a:schemeClr val="accent1"/>
                </a:solidFill>
              </a:defRPr>
            </a:lvl5pPr>
          </a:lstStyle>
          <a:p>
            <a:pPr lvl="0"/>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hart Placeholder 5">
            <a:extLst>
              <a:ext uri="{FF2B5EF4-FFF2-40B4-BE49-F238E27FC236}">
                <a16:creationId xmlns:a16="http://schemas.microsoft.com/office/drawing/2014/main" id="{2957365B-4582-823A-42CD-287736720997}"/>
              </a:ext>
            </a:extLst>
          </p:cNvPr>
          <p:cNvSpPr>
            <a:spLocks noGrp="1"/>
          </p:cNvSpPr>
          <p:nvPr>
            <p:ph type="chart" sz="quarter" idx="14"/>
          </p:nvPr>
        </p:nvSpPr>
        <p:spPr>
          <a:xfrm>
            <a:off x="457200" y="457200"/>
            <a:ext cx="5480050" cy="5934075"/>
          </a:xfrm>
        </p:spPr>
        <p:txBody>
          <a:bodyPr/>
          <a:lstStyle/>
          <a:p>
            <a:r>
              <a:rPr lang="en-US"/>
              <a:t>Click icon to add chart</a:t>
            </a:r>
            <a:endParaRPr lang="en-GB"/>
          </a:p>
        </p:txBody>
      </p:sp>
    </p:spTree>
    <p:extLst>
      <p:ext uri="{BB962C8B-B14F-4D97-AF65-F5344CB8AC3E}">
        <p14:creationId xmlns:p14="http://schemas.microsoft.com/office/powerpoint/2010/main" val="23255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repeatCount="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64" presetClass="path" presetSubtype="0" accel="50000" decel="50000" fill="hold" grpId="1" nodeType="withEffect">
                                  <p:stCondLst>
                                    <p:cond delay="0"/>
                                  </p:stCondLst>
                                  <p:childTnLst>
                                    <p:animMotion origin="layout" path="M 1.45833E-6 0.04375 L 1.45833E-6 -3.7037E-6 " pathEditMode="relative" rAng="0" ptsTypes="AA">
                                      <p:cBhvr>
                                        <p:cTn id="14" dur="1500" fill="hold"/>
                                        <p:tgtEl>
                                          <p:spTgt spid="8"/>
                                        </p:tgtEl>
                                        <p:attrNameLst>
                                          <p:attrName>ppt_x</p:attrName>
                                          <p:attrName>ppt_y</p:attrName>
                                        </p:attrNameLst>
                                      </p:cBhvr>
                                      <p:rCtr x="0" y="-2199"/>
                                    </p:animMotion>
                                  </p:childTnLst>
                                </p:cTn>
                              </p:par>
                            </p:childTnLst>
                          </p:cTn>
                        </p:par>
                        <p:par>
                          <p:cTn id="15" fill="hold">
                            <p:stCondLst>
                              <p:cond delay="2000"/>
                            </p:stCondLst>
                            <p:childTnLst>
                              <p:par>
                                <p:cTn id="16" presetID="21" presetClass="entr" presetSubtype="1" fill="hold" grpId="0" nodeType="after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ldLvl="2">
        <p:tmplLst>
          <p:tmpl>
            <p:tnLst>
              <p:par>
                <p:cTn presetID="10" presetClass="entr" presetSubtype="0" repeatCount="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8" grpId="1" uiExpand="1">
        <p:tmplLst>
          <p:tmpl>
            <p:tnLst>
              <p:par>
                <p:cTn presetID="64" presetClass="path" presetSubtype="0" accel="50000" decel="50000" fill="hold" nodeType="withEffect">
                  <p:stCondLst>
                    <p:cond delay="0"/>
                  </p:stCondLst>
                  <p:childTnLst>
                    <p:animMotion origin="layout" path="M 1.45833E-6 0.04375 L 1.45833E-6 -3.7037E-6 " pathEditMode="relative" rAng="0" ptsTypes="AA">
                      <p:cBhvr>
                        <p:cTn dur="1500" fill="hold"/>
                        <p:tgtEl>
                          <p:spTgt spid="8"/>
                        </p:tgtEl>
                        <p:attrNameLst>
                          <p:attrName>ppt_x</p:attrName>
                          <p:attrName>ppt_y</p:attrName>
                        </p:attrNameLst>
                      </p:cBhvr>
                      <p:rCtr x="0" y="-2199"/>
                    </p:animMotion>
                  </p:childTnLst>
                </p:cTn>
              </p:par>
            </p:tnLst>
          </p:tmpl>
        </p:tmplLst>
      </p:bldP>
      <p:bldP spid="6"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28193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rc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a:xfrm>
            <a:off x="4471347" y="2050903"/>
            <a:ext cx="3249305" cy="2330837"/>
          </a:xfrm>
        </p:spPr>
        <p:txBody>
          <a:bodyPr anchor="ctr"/>
          <a:lstStyle>
            <a:lvl1pPr algn="ctr">
              <a:defRPr/>
            </a:lvl1pPr>
          </a:lstStyle>
          <a:p>
            <a:r>
              <a:rPr lang="en-US"/>
              <a:t>Click to edit Master title style</a:t>
            </a:r>
            <a:endParaRPr lang="en-GB" dirty="0"/>
          </a:p>
        </p:txBody>
      </p:sp>
      <p:sp>
        <p:nvSpPr>
          <p:cNvPr id="3" name="Oval 2">
            <a:extLst>
              <a:ext uri="{FF2B5EF4-FFF2-40B4-BE49-F238E27FC236}">
                <a16:creationId xmlns:a16="http://schemas.microsoft.com/office/drawing/2014/main" id="{72820B30-4CFB-884F-5C3F-EAE564786DE6}"/>
              </a:ext>
            </a:extLst>
          </p:cNvPr>
          <p:cNvSpPr/>
          <p:nvPr/>
        </p:nvSpPr>
        <p:spPr>
          <a:xfrm>
            <a:off x="3589361" y="709684"/>
            <a:ext cx="5013278" cy="5013278"/>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9">
            <a:extLst>
              <a:ext uri="{FF2B5EF4-FFF2-40B4-BE49-F238E27FC236}">
                <a16:creationId xmlns:a16="http://schemas.microsoft.com/office/drawing/2014/main" id="{7F03DE3A-A5F1-7EDE-CBC8-8982EF0EA2B0}"/>
              </a:ext>
            </a:extLst>
          </p:cNvPr>
          <p:cNvSpPr>
            <a:spLocks noGrp="1"/>
          </p:cNvSpPr>
          <p:nvPr>
            <p:ph type="body" sz="quarter" idx="27"/>
          </p:nvPr>
        </p:nvSpPr>
        <p:spPr>
          <a:xfrm>
            <a:off x="8560273" y="837497"/>
            <a:ext cx="3312640" cy="674975"/>
          </a:xfrm>
        </p:spPr>
        <p:txBody>
          <a:bodyPr anchor="t">
            <a:noAutofit/>
          </a:bodyPr>
          <a:lstStyle>
            <a:lvl1pPr>
              <a:spcBef>
                <a:spcPts val="0"/>
              </a:spcBef>
              <a:spcAft>
                <a:spcPts val="0"/>
              </a:spcAft>
              <a:defRPr sz="20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p:txBody>
      </p:sp>
      <p:sp>
        <p:nvSpPr>
          <p:cNvPr id="7" name="Text Placeholder 9">
            <a:extLst>
              <a:ext uri="{FF2B5EF4-FFF2-40B4-BE49-F238E27FC236}">
                <a16:creationId xmlns:a16="http://schemas.microsoft.com/office/drawing/2014/main" id="{B6A5492A-BD5C-A568-4C34-9716D41D1EEC}"/>
              </a:ext>
            </a:extLst>
          </p:cNvPr>
          <p:cNvSpPr>
            <a:spLocks noGrp="1"/>
          </p:cNvSpPr>
          <p:nvPr>
            <p:ph type="body" sz="quarter" idx="28"/>
          </p:nvPr>
        </p:nvSpPr>
        <p:spPr>
          <a:xfrm>
            <a:off x="8560273" y="5109246"/>
            <a:ext cx="3312640" cy="674975"/>
          </a:xfrm>
        </p:spPr>
        <p:txBody>
          <a:bodyPr anchor="t">
            <a:noAutofit/>
          </a:bodyPr>
          <a:lstStyle>
            <a:lvl1pPr>
              <a:spcBef>
                <a:spcPts val="0"/>
              </a:spcBef>
              <a:spcAft>
                <a:spcPts val="0"/>
              </a:spcAft>
              <a:defRPr sz="20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p:txBody>
      </p:sp>
      <p:sp>
        <p:nvSpPr>
          <p:cNvPr id="8" name="Text Placeholder 9">
            <a:extLst>
              <a:ext uri="{FF2B5EF4-FFF2-40B4-BE49-F238E27FC236}">
                <a16:creationId xmlns:a16="http://schemas.microsoft.com/office/drawing/2014/main" id="{6BDBE343-BB4D-74A8-6528-40E5E688BC7D}"/>
              </a:ext>
            </a:extLst>
          </p:cNvPr>
          <p:cNvSpPr>
            <a:spLocks noGrp="1"/>
          </p:cNvSpPr>
          <p:nvPr>
            <p:ph type="body" sz="quarter" idx="29"/>
          </p:nvPr>
        </p:nvSpPr>
        <p:spPr>
          <a:xfrm>
            <a:off x="457200" y="5109246"/>
            <a:ext cx="3174528" cy="674975"/>
          </a:xfrm>
        </p:spPr>
        <p:txBody>
          <a:bodyPr anchor="t">
            <a:noAutofit/>
          </a:bodyPr>
          <a:lstStyle>
            <a:lvl1pPr algn="r">
              <a:spcBef>
                <a:spcPts val="0"/>
              </a:spcBef>
              <a:spcAft>
                <a:spcPts val="0"/>
              </a:spcAft>
              <a:defRPr sz="2000">
                <a:solidFill>
                  <a:schemeClr val="accent1"/>
                </a:solidFill>
              </a:defRPr>
            </a:lvl1pPr>
            <a:lvl2pPr algn="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BCC98338-0C97-FB16-FD93-8E305285F2E5}"/>
              </a:ext>
            </a:extLst>
          </p:cNvPr>
          <p:cNvSpPr>
            <a:spLocks noGrp="1"/>
          </p:cNvSpPr>
          <p:nvPr>
            <p:ph type="body" sz="quarter" idx="30"/>
          </p:nvPr>
        </p:nvSpPr>
        <p:spPr>
          <a:xfrm>
            <a:off x="457200" y="837497"/>
            <a:ext cx="3174528" cy="674975"/>
          </a:xfrm>
        </p:spPr>
        <p:txBody>
          <a:bodyPr anchor="t">
            <a:noAutofit/>
          </a:bodyPr>
          <a:lstStyle>
            <a:lvl1pPr algn="r">
              <a:spcBef>
                <a:spcPts val="0"/>
              </a:spcBef>
              <a:spcAft>
                <a:spcPts val="0"/>
              </a:spcAft>
              <a:defRPr sz="2000">
                <a:solidFill>
                  <a:schemeClr val="accent1"/>
                </a:solidFill>
              </a:defRPr>
            </a:lvl1pPr>
            <a:lvl2pPr algn="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5640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64" presetClass="path" presetSubtype="0" accel="50000" decel="50000" fill="hold" grpId="1" nodeType="withEffect">
                                  <p:stCondLst>
                                    <p:cond delay="0"/>
                                  </p:stCondLst>
                                  <p:childTnLst>
                                    <p:animMotion origin="layout" path="M 0 -1.48148E-6 L 0 0.04931 " pathEditMode="relative" rAng="0" ptsTypes="AA">
                                      <p:cBhvr>
                                        <p:cTn id="12" dur="2000" spd="-100000" fill="hold"/>
                                        <p:tgtEl>
                                          <p:spTgt spid="2"/>
                                        </p:tgtEl>
                                        <p:attrNameLst>
                                          <p:attrName>ppt_x</p:attrName>
                                          <p:attrName>ppt_y</p:attrName>
                                        </p:attrNameLst>
                                      </p:cBhvr>
                                      <p:rCtr x="0" y="2454"/>
                                    </p:animMotion>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tmplLst>
          <p:tmpl>
            <p:tnLst>
              <p:par>
                <p:cTn presetID="10" presetClass="entr" presetSubtype="0" fill="hold" nodeType="withEffect">
                  <p:stCondLst>
                    <p:cond delay="10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tmplLst>
          <p:tmpl>
            <p:tnLst>
              <p:par>
                <p:cTn presetID="10" presetClass="entr" presetSubtype="0" fill="hold" nodeType="withEffect">
                  <p:stCondLst>
                    <p:cond delay="1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tmplLst>
          <p:tmpl>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7315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5D703-D8EA-9994-BA95-384890B498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DCE458-D9A3-4DEA-87B5-6B6AE0C5F74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1C46EEF1-54B4-83CD-E568-66A5EC9BD94C}"/>
              </a:ext>
            </a:extLst>
          </p:cNvPr>
          <p:cNvSpPr>
            <a:spLocks noGrp="1"/>
          </p:cNvSpPr>
          <p:nvPr>
            <p:ph type="title" hasCustomPrompt="1"/>
          </p:nvPr>
        </p:nvSpPr>
        <p:spPr>
          <a:xfrm>
            <a:off x="2212975" y="2263582"/>
            <a:ext cx="7766050" cy="2330837"/>
          </a:xfrm>
        </p:spPr>
        <p:txBody>
          <a:bodyPr anchor="ctr"/>
          <a:lstStyle>
            <a:lvl1pPr algn="ctr">
              <a:defRPr sz="10000"/>
            </a:lvl1pPr>
          </a:lstStyle>
          <a:p>
            <a:r>
              <a:rPr lang="en-GB" dirty="0"/>
              <a:t>Thank you</a:t>
            </a:r>
          </a:p>
        </p:txBody>
      </p:sp>
    </p:spTree>
    <p:extLst>
      <p:ext uri="{BB962C8B-B14F-4D97-AF65-F5344CB8AC3E}">
        <p14:creationId xmlns:p14="http://schemas.microsoft.com/office/powerpoint/2010/main" val="90274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208590B-C951-CF2E-3A12-D62BA707969F}"/>
              </a:ext>
            </a:extLst>
          </p:cNvPr>
          <p:cNvSpPr/>
          <p:nvPr/>
        </p:nvSpPr>
        <p:spPr>
          <a:xfrm>
            <a:off x="4866678" y="2961953"/>
            <a:ext cx="1160486" cy="860351"/>
          </a:xfrm>
          <a:custGeom>
            <a:avLst/>
            <a:gdLst>
              <a:gd name="connsiteX0" fmla="*/ 1861372 w 1861372"/>
              <a:gd name="connsiteY0" fmla="*/ 1379968 h 1379968"/>
              <a:gd name="connsiteX1" fmla="*/ 0 w 1861372"/>
              <a:gd name="connsiteY1" fmla="*/ 0 h 1379968"/>
              <a:gd name="connsiteX2" fmla="*/ 0 w 1861372"/>
              <a:gd name="connsiteY2" fmla="*/ 1379968 h 1379968"/>
              <a:gd name="connsiteX3" fmla="*/ 1861372 w 1861372"/>
              <a:gd name="connsiteY3" fmla="*/ 1379968 h 1379968"/>
            </a:gdLst>
            <a:ahLst/>
            <a:cxnLst>
              <a:cxn ang="0">
                <a:pos x="connsiteX0" y="connsiteY0"/>
              </a:cxn>
              <a:cxn ang="0">
                <a:pos x="connsiteX1" y="connsiteY1"/>
              </a:cxn>
              <a:cxn ang="0">
                <a:pos x="connsiteX2" y="connsiteY2"/>
              </a:cxn>
              <a:cxn ang="0">
                <a:pos x="connsiteX3" y="connsiteY3"/>
              </a:cxn>
            </a:cxnLst>
            <a:rect l="l" t="t" r="r" b="b"/>
            <a:pathLst>
              <a:path w="1861372" h="1379968">
                <a:moveTo>
                  <a:pt x="1861372" y="1379968"/>
                </a:moveTo>
                <a:cubicBezTo>
                  <a:pt x="1106649" y="775818"/>
                  <a:pt x="791793" y="0"/>
                  <a:pt x="0" y="0"/>
                </a:cubicBezTo>
                <a:lnTo>
                  <a:pt x="0" y="1379968"/>
                </a:lnTo>
                <a:lnTo>
                  <a:pt x="1861372" y="1379968"/>
                </a:lnTo>
                <a:close/>
              </a:path>
            </a:pathLst>
          </a:custGeom>
          <a:solidFill>
            <a:schemeClr val="accent1"/>
          </a:solidFill>
          <a:ln w="393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5428941-CC51-3A0F-006F-668B58C00618}"/>
              </a:ext>
            </a:extLst>
          </p:cNvPr>
          <p:cNvSpPr/>
          <p:nvPr/>
        </p:nvSpPr>
        <p:spPr>
          <a:xfrm>
            <a:off x="6679938" y="2691557"/>
            <a:ext cx="645422" cy="873256"/>
          </a:xfrm>
          <a:custGeom>
            <a:avLst/>
            <a:gdLst>
              <a:gd name="connsiteX0" fmla="*/ 558136 w 1035230"/>
              <a:gd name="connsiteY0" fmla="*/ 413005 h 1400667"/>
              <a:gd name="connsiteX1" fmla="*/ 186334 w 1035230"/>
              <a:gd name="connsiteY1" fmla="*/ 578443 h 1400667"/>
              <a:gd name="connsiteX2" fmla="*/ 186334 w 1035230"/>
              <a:gd name="connsiteY2" fmla="*/ 0 h 1400667"/>
              <a:gd name="connsiteX3" fmla="*/ 0 w 1035230"/>
              <a:gd name="connsiteY3" fmla="*/ 0 h 1400667"/>
              <a:gd name="connsiteX4" fmla="*/ 0 w 1035230"/>
              <a:gd name="connsiteY4" fmla="*/ 1379968 h 1400667"/>
              <a:gd name="connsiteX5" fmla="*/ 153406 w 1035230"/>
              <a:gd name="connsiteY5" fmla="*/ 1379968 h 1400667"/>
              <a:gd name="connsiteX6" fmla="*/ 173084 w 1035230"/>
              <a:gd name="connsiteY6" fmla="*/ 1234914 h 1400667"/>
              <a:gd name="connsiteX7" fmla="*/ 549184 w 1035230"/>
              <a:gd name="connsiteY7" fmla="*/ 1400668 h 1400667"/>
              <a:gd name="connsiteX8" fmla="*/ 1035231 w 1035230"/>
              <a:gd name="connsiteY8" fmla="*/ 909123 h 1400667"/>
              <a:gd name="connsiteX9" fmla="*/ 558175 w 1035230"/>
              <a:gd name="connsiteY9" fmla="*/ 413005 h 1400667"/>
              <a:gd name="connsiteX10" fmla="*/ 507105 w 1035230"/>
              <a:gd name="connsiteY10" fmla="*/ 1227817 h 1400667"/>
              <a:gd name="connsiteX11" fmla="*/ 179354 w 1035230"/>
              <a:gd name="connsiteY11" fmla="*/ 907112 h 1400667"/>
              <a:gd name="connsiteX12" fmla="*/ 507105 w 1035230"/>
              <a:gd name="connsiteY12" fmla="*/ 586408 h 1400667"/>
              <a:gd name="connsiteX13" fmla="*/ 834857 w 1035230"/>
              <a:gd name="connsiteY13" fmla="*/ 907112 h 1400667"/>
              <a:gd name="connsiteX14" fmla="*/ 507105 w 1035230"/>
              <a:gd name="connsiteY14" fmla="*/ 1227817 h 140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230" h="1400667">
                <a:moveTo>
                  <a:pt x="558136" y="413005"/>
                </a:moveTo>
                <a:cubicBezTo>
                  <a:pt x="404020" y="413005"/>
                  <a:pt x="266231" y="480032"/>
                  <a:pt x="186334" y="578443"/>
                </a:cubicBezTo>
                <a:lnTo>
                  <a:pt x="186334" y="0"/>
                </a:lnTo>
                <a:lnTo>
                  <a:pt x="0" y="0"/>
                </a:lnTo>
                <a:lnTo>
                  <a:pt x="0" y="1379968"/>
                </a:lnTo>
                <a:lnTo>
                  <a:pt x="153406" y="1379968"/>
                </a:lnTo>
                <a:lnTo>
                  <a:pt x="173084" y="1234914"/>
                </a:lnTo>
                <a:cubicBezTo>
                  <a:pt x="227190" y="1307342"/>
                  <a:pt x="337413" y="1400668"/>
                  <a:pt x="549184" y="1400668"/>
                </a:cubicBezTo>
                <a:cubicBezTo>
                  <a:pt x="833674" y="1400668"/>
                  <a:pt x="1035231" y="1197339"/>
                  <a:pt x="1035231" y="909123"/>
                </a:cubicBezTo>
                <a:cubicBezTo>
                  <a:pt x="1035231" y="620907"/>
                  <a:pt x="841837" y="413005"/>
                  <a:pt x="558175" y="413005"/>
                </a:cubicBezTo>
                <a:close/>
                <a:moveTo>
                  <a:pt x="507105" y="1227817"/>
                </a:moveTo>
                <a:cubicBezTo>
                  <a:pt x="301881" y="1227817"/>
                  <a:pt x="179354" y="1105670"/>
                  <a:pt x="179354" y="907112"/>
                </a:cubicBezTo>
                <a:cubicBezTo>
                  <a:pt x="179354" y="708555"/>
                  <a:pt x="304879" y="586408"/>
                  <a:pt x="507105" y="586408"/>
                </a:cubicBezTo>
                <a:cubicBezTo>
                  <a:pt x="709333" y="586408"/>
                  <a:pt x="834857" y="708555"/>
                  <a:pt x="834857" y="907112"/>
                </a:cubicBezTo>
                <a:cubicBezTo>
                  <a:pt x="834857" y="1105670"/>
                  <a:pt x="709333" y="1227817"/>
                  <a:pt x="507105" y="1227817"/>
                </a:cubicBezTo>
                <a:close/>
              </a:path>
            </a:pathLst>
          </a:custGeom>
          <a:solidFill>
            <a:schemeClr val="accent1"/>
          </a:solidFill>
          <a:ln w="393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45E4ABE-3131-C995-A2AF-2839DF7A3402}"/>
              </a:ext>
            </a:extLst>
          </p:cNvPr>
          <p:cNvSpPr/>
          <p:nvPr/>
        </p:nvSpPr>
        <p:spPr>
          <a:xfrm>
            <a:off x="6477713" y="2691557"/>
            <a:ext cx="116171" cy="860351"/>
          </a:xfrm>
          <a:custGeom>
            <a:avLst/>
            <a:gdLst>
              <a:gd name="connsiteX0" fmla="*/ 0 w 186334"/>
              <a:gd name="connsiteY0" fmla="*/ 0 h 1379968"/>
              <a:gd name="connsiteX1" fmla="*/ 186334 w 186334"/>
              <a:gd name="connsiteY1" fmla="*/ 0 h 1379968"/>
              <a:gd name="connsiteX2" fmla="*/ 186334 w 186334"/>
              <a:gd name="connsiteY2" fmla="*/ 1379968 h 1379968"/>
              <a:gd name="connsiteX3" fmla="*/ 0 w 186334"/>
              <a:gd name="connsiteY3" fmla="*/ 1379968 h 1379968"/>
            </a:gdLst>
            <a:ahLst/>
            <a:cxnLst>
              <a:cxn ang="0">
                <a:pos x="connsiteX0" y="connsiteY0"/>
              </a:cxn>
              <a:cxn ang="0">
                <a:pos x="connsiteX1" y="connsiteY1"/>
              </a:cxn>
              <a:cxn ang="0">
                <a:pos x="connsiteX2" y="connsiteY2"/>
              </a:cxn>
              <a:cxn ang="0">
                <a:pos x="connsiteX3" y="connsiteY3"/>
              </a:cxn>
            </a:cxnLst>
            <a:rect l="l" t="t" r="r" b="b"/>
            <a:pathLst>
              <a:path w="186334" h="1379968">
                <a:moveTo>
                  <a:pt x="0" y="0"/>
                </a:moveTo>
                <a:lnTo>
                  <a:pt x="186334" y="0"/>
                </a:lnTo>
                <a:lnTo>
                  <a:pt x="186334" y="1379968"/>
                </a:lnTo>
                <a:lnTo>
                  <a:pt x="0" y="1379968"/>
                </a:lnTo>
                <a:close/>
              </a:path>
            </a:pathLst>
          </a:custGeom>
          <a:solidFill>
            <a:schemeClr val="accent1"/>
          </a:solidFill>
          <a:ln w="393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3E70B0A-5731-35B8-55EE-B7BC8A4BAC17}"/>
              </a:ext>
            </a:extLst>
          </p:cNvPr>
          <p:cNvSpPr/>
          <p:nvPr/>
        </p:nvSpPr>
        <p:spPr>
          <a:xfrm>
            <a:off x="5849526" y="2949047"/>
            <a:ext cx="559344" cy="615765"/>
          </a:xfrm>
          <a:custGeom>
            <a:avLst/>
            <a:gdLst>
              <a:gd name="connsiteX0" fmla="*/ 480881 w 897165"/>
              <a:gd name="connsiteY0" fmla="*/ 826798 h 987662"/>
              <a:gd name="connsiteX1" fmla="*/ 125682 w 897165"/>
              <a:gd name="connsiteY1" fmla="*/ 665263 h 987662"/>
              <a:gd name="connsiteX2" fmla="*/ 0 w 897165"/>
              <a:gd name="connsiteY2" fmla="*/ 784847 h 987662"/>
              <a:gd name="connsiteX3" fmla="*/ 472836 w 897165"/>
              <a:gd name="connsiteY3" fmla="*/ 987663 h 987662"/>
              <a:gd name="connsiteX4" fmla="*/ 897166 w 897165"/>
              <a:gd name="connsiteY4" fmla="*/ 675751 h 987662"/>
              <a:gd name="connsiteX5" fmla="*/ 189962 w 897165"/>
              <a:gd name="connsiteY5" fmla="*/ 293894 h 987662"/>
              <a:gd name="connsiteX6" fmla="*/ 440380 w 897165"/>
              <a:gd name="connsiteY6" fmla="*/ 162403 h 987662"/>
              <a:gd name="connsiteX7" fmla="*/ 735400 w 897165"/>
              <a:gd name="connsiteY7" fmla="*/ 269409 h 987662"/>
              <a:gd name="connsiteX8" fmla="*/ 861082 w 897165"/>
              <a:gd name="connsiteY8" fmla="*/ 149825 h 987662"/>
              <a:gd name="connsiteX9" fmla="*/ 445073 w 897165"/>
              <a:gd name="connsiteY9" fmla="*/ 0 h 987662"/>
              <a:gd name="connsiteX10" fmla="*/ 8281 w 897165"/>
              <a:gd name="connsiteY10" fmla="*/ 321848 h 987662"/>
              <a:gd name="connsiteX11" fmla="*/ 712685 w 897165"/>
              <a:gd name="connsiteY11" fmla="*/ 696687 h 987662"/>
              <a:gd name="connsiteX12" fmla="*/ 480841 w 897165"/>
              <a:gd name="connsiteY12" fmla="*/ 826759 h 98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165" h="987662">
                <a:moveTo>
                  <a:pt x="480881" y="826798"/>
                </a:moveTo>
                <a:cubicBezTo>
                  <a:pt x="344985" y="826798"/>
                  <a:pt x="202306" y="760520"/>
                  <a:pt x="125682" y="665263"/>
                </a:cubicBezTo>
                <a:lnTo>
                  <a:pt x="0" y="784847"/>
                </a:lnTo>
                <a:cubicBezTo>
                  <a:pt x="122567" y="923711"/>
                  <a:pt x="282873" y="987663"/>
                  <a:pt x="472836" y="987663"/>
                </a:cubicBezTo>
                <a:cubicBezTo>
                  <a:pt x="733546" y="987663"/>
                  <a:pt x="897166" y="871548"/>
                  <a:pt x="897166" y="675751"/>
                </a:cubicBezTo>
                <a:cubicBezTo>
                  <a:pt x="897166" y="268739"/>
                  <a:pt x="189962" y="523284"/>
                  <a:pt x="189962" y="293894"/>
                </a:cubicBezTo>
                <a:cubicBezTo>
                  <a:pt x="189962" y="209952"/>
                  <a:pt x="287882" y="162403"/>
                  <a:pt x="440380" y="162403"/>
                </a:cubicBezTo>
                <a:cubicBezTo>
                  <a:pt x="576276" y="162403"/>
                  <a:pt x="674393" y="206443"/>
                  <a:pt x="735400" y="269409"/>
                </a:cubicBezTo>
                <a:lnTo>
                  <a:pt x="861082" y="149825"/>
                </a:lnTo>
                <a:cubicBezTo>
                  <a:pt x="777872" y="60324"/>
                  <a:pt x="621194" y="0"/>
                  <a:pt x="445073" y="0"/>
                </a:cubicBezTo>
                <a:cubicBezTo>
                  <a:pt x="181602" y="0"/>
                  <a:pt x="8281" y="124631"/>
                  <a:pt x="8281" y="321848"/>
                </a:cubicBezTo>
                <a:cubicBezTo>
                  <a:pt x="8281" y="717662"/>
                  <a:pt x="712685" y="465917"/>
                  <a:pt x="712685" y="696687"/>
                </a:cubicBezTo>
                <a:cubicBezTo>
                  <a:pt x="712685" y="777829"/>
                  <a:pt x="620878" y="826759"/>
                  <a:pt x="480841" y="826759"/>
                </a:cubicBezTo>
                <a:close/>
              </a:path>
            </a:pathLst>
          </a:custGeom>
          <a:solidFill>
            <a:schemeClr val="accent1"/>
          </a:solidFill>
          <a:ln w="393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2248C2A-2A7D-67AE-35D2-FDCEF8CEE547}"/>
              </a:ext>
            </a:extLst>
          </p:cNvPr>
          <p:cNvSpPr/>
          <p:nvPr/>
        </p:nvSpPr>
        <p:spPr>
          <a:xfrm>
            <a:off x="6056668" y="3736269"/>
            <a:ext cx="1255759" cy="430176"/>
          </a:xfrm>
          <a:custGeom>
            <a:avLst/>
            <a:gdLst>
              <a:gd name="connsiteX0" fmla="*/ 2014186 w 2014186"/>
              <a:gd name="connsiteY0" fmla="*/ 0 h 689984"/>
              <a:gd name="connsiteX1" fmla="*/ 0 w 2014186"/>
              <a:gd name="connsiteY1" fmla="*/ 0 h 689984"/>
              <a:gd name="connsiteX2" fmla="*/ 2014186 w 2014186"/>
              <a:gd name="connsiteY2" fmla="*/ 689984 h 689984"/>
              <a:gd name="connsiteX3" fmla="*/ 2014186 w 2014186"/>
              <a:gd name="connsiteY3" fmla="*/ 0 h 689984"/>
            </a:gdLst>
            <a:ahLst/>
            <a:cxnLst>
              <a:cxn ang="0">
                <a:pos x="connsiteX0" y="connsiteY0"/>
              </a:cxn>
              <a:cxn ang="0">
                <a:pos x="connsiteX1" y="connsiteY1"/>
              </a:cxn>
              <a:cxn ang="0">
                <a:pos x="connsiteX2" y="connsiteY2"/>
              </a:cxn>
              <a:cxn ang="0">
                <a:pos x="connsiteX3" y="connsiteY3"/>
              </a:cxn>
            </a:cxnLst>
            <a:rect l="l" t="t" r="r" b="b"/>
            <a:pathLst>
              <a:path w="2014186" h="689984">
                <a:moveTo>
                  <a:pt x="2014186" y="0"/>
                </a:moveTo>
                <a:lnTo>
                  <a:pt x="0" y="0"/>
                </a:lnTo>
                <a:cubicBezTo>
                  <a:pt x="415772" y="339196"/>
                  <a:pt x="1054160" y="689984"/>
                  <a:pt x="2014186" y="689984"/>
                </a:cubicBezTo>
                <a:lnTo>
                  <a:pt x="2014186" y="0"/>
                </a:lnTo>
                <a:close/>
              </a:path>
            </a:pathLst>
          </a:custGeom>
          <a:solidFill>
            <a:schemeClr val="accent1"/>
          </a:solidFill>
          <a:ln w="3937" cap="flat">
            <a:noFill/>
            <a:prstDash val="solid"/>
            <a:miter/>
          </a:ln>
        </p:spPr>
        <p:txBody>
          <a:bodyPr rtlCol="0" anchor="ctr"/>
          <a:lstStyle/>
          <a:p>
            <a:endParaRPr lang="en-US"/>
          </a:p>
        </p:txBody>
      </p:sp>
    </p:spTree>
    <p:extLst>
      <p:ext uri="{BB962C8B-B14F-4D97-AF65-F5344CB8AC3E}">
        <p14:creationId xmlns:p14="http://schemas.microsoft.com/office/powerpoint/2010/main" val="25792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47" presetClass="entr" presetSubtype="0"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4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6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6854-0733-4CDE-A9AA-218E38D1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A7918B-41CB-4EC3-87DE-D819EFA97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A2D906-DCDD-4F13-A0EC-2383B794E9E5}"/>
              </a:ext>
            </a:extLst>
          </p:cNvPr>
          <p:cNvSpPr>
            <a:spLocks noGrp="1"/>
          </p:cNvSpPr>
          <p:nvPr>
            <p:ph type="dt" sz="half" idx="10"/>
          </p:nvPr>
        </p:nvSpPr>
        <p:spPr/>
        <p:txBody>
          <a:bodyPr/>
          <a:lstStyle/>
          <a:p>
            <a:fld id="{D9C0CDEF-B9F9-421E-8FC4-65B7FF7CAE07}" type="datetimeFigureOut">
              <a:rPr lang="en-GB" smtClean="0"/>
              <a:t>28/11/2022</a:t>
            </a:fld>
            <a:endParaRPr lang="en-GB"/>
          </a:p>
        </p:txBody>
      </p:sp>
      <p:sp>
        <p:nvSpPr>
          <p:cNvPr id="5" name="Footer Placeholder 4">
            <a:extLst>
              <a:ext uri="{FF2B5EF4-FFF2-40B4-BE49-F238E27FC236}">
                <a16:creationId xmlns:a16="http://schemas.microsoft.com/office/drawing/2014/main" id="{5E3BF9F3-C7E5-41A7-9424-9AFB3D12E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C100A-EAC1-41AD-A040-113411C723B8}"/>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8" name="Picture 7">
            <a:extLst>
              <a:ext uri="{FF2B5EF4-FFF2-40B4-BE49-F238E27FC236}">
                <a16:creationId xmlns:a16="http://schemas.microsoft.com/office/drawing/2014/main" id="{3BF1D0A1-C8C9-468F-B90C-C4984B50B180}"/>
              </a:ext>
            </a:extLst>
          </p:cNvPr>
          <p:cNvPicPr>
            <a:picLocks noChangeAspect="1"/>
          </p:cNvPicPr>
          <p:nvPr userDrawn="1"/>
        </p:nvPicPr>
        <p:blipFill>
          <a:blip r:embed="rId2"/>
          <a:stretch>
            <a:fillRect/>
          </a:stretch>
        </p:blipFill>
        <p:spPr>
          <a:xfrm>
            <a:off x="0" y="6164215"/>
            <a:ext cx="12192000" cy="693785"/>
          </a:xfrm>
          <a:prstGeom prst="rect">
            <a:avLst/>
          </a:prstGeom>
        </p:spPr>
      </p:pic>
    </p:spTree>
    <p:extLst>
      <p:ext uri="{BB962C8B-B14F-4D97-AF65-F5344CB8AC3E}">
        <p14:creationId xmlns:p14="http://schemas.microsoft.com/office/powerpoint/2010/main" val="3700584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F5F5D6F-CBBC-B4EB-BA4B-7A6FF3E28708}"/>
              </a:ext>
            </a:extLst>
          </p:cNvPr>
          <p:cNvSpPr>
            <a:spLocks noGrp="1"/>
          </p:cNvSpPr>
          <p:nvPr>
            <p:ph sz="half" idx="2"/>
          </p:nvPr>
        </p:nvSpPr>
        <p:spPr>
          <a:xfrm>
            <a:off x="8229600" y="457199"/>
            <a:ext cx="318770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5" name="Picture 4">
            <a:extLst>
              <a:ext uri="{FF2B5EF4-FFF2-40B4-BE49-F238E27FC236}">
                <a16:creationId xmlns:a16="http://schemas.microsoft.com/office/drawing/2014/main" id="{2C4710EF-9DEA-5E7A-38CE-FD4F7B7BF92F}"/>
              </a:ext>
            </a:extLst>
          </p:cNvPr>
          <p:cNvPicPr>
            <a:picLocks noChangeAspect="1"/>
          </p:cNvPicPr>
          <p:nvPr userDrawn="1"/>
        </p:nvPicPr>
        <p:blipFill>
          <a:blip r:embed="rId2"/>
          <a:stretch>
            <a:fillRect/>
          </a:stretch>
        </p:blipFill>
        <p:spPr>
          <a:xfrm>
            <a:off x="0" y="6176963"/>
            <a:ext cx="12192000" cy="693785"/>
          </a:xfrm>
          <a:prstGeom prst="rect">
            <a:avLst/>
          </a:prstGeom>
        </p:spPr>
      </p:pic>
    </p:spTree>
    <p:extLst>
      <p:ext uri="{BB962C8B-B14F-4D97-AF65-F5344CB8AC3E}">
        <p14:creationId xmlns:p14="http://schemas.microsoft.com/office/powerpoint/2010/main" val="595233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31ED342-3D5F-E744-5C02-ED60F13F3A32}"/>
              </a:ext>
            </a:extLst>
          </p:cNvPr>
          <p:cNvSpPr>
            <a:spLocks noGrp="1"/>
          </p:cNvSpPr>
          <p:nvPr>
            <p:ph type="pic" sz="quarter" idx="11" hasCustomPrompt="1"/>
          </p:nvPr>
        </p:nvSpPr>
        <p:spPr>
          <a:xfrm>
            <a:off x="0" y="3889612"/>
            <a:ext cx="12192000" cy="2968388"/>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958AA187-7FD8-73C7-34D6-69957B1618BD}"/>
              </a:ext>
            </a:extLst>
          </p:cNvPr>
          <p:cNvSpPr>
            <a:spLocks noGrp="1"/>
          </p:cNvSpPr>
          <p:nvPr>
            <p:ph type="ctrTitle"/>
          </p:nvPr>
        </p:nvSpPr>
        <p:spPr>
          <a:xfrm>
            <a:off x="457200" y="975334"/>
            <a:ext cx="9144000" cy="3439236"/>
          </a:xfrm>
        </p:spPr>
        <p:txBody>
          <a:bodyPr anchor="b">
            <a:noAutofit/>
          </a:bodyPr>
          <a:lstStyle>
            <a:lvl1pPr algn="l">
              <a:lnSpc>
                <a:spcPct val="80000"/>
              </a:lnSpc>
              <a:defRPr sz="88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6F83F86-FA67-F19E-EBB4-28767A4DD3C7}"/>
              </a:ext>
            </a:extLst>
          </p:cNvPr>
          <p:cNvSpPr>
            <a:spLocks noGrp="1"/>
          </p:cNvSpPr>
          <p:nvPr>
            <p:ph type="subTitle" idx="1"/>
          </p:nvPr>
        </p:nvSpPr>
        <p:spPr>
          <a:xfrm>
            <a:off x="457200" y="5909954"/>
            <a:ext cx="9144000" cy="276999"/>
          </a:xfrm>
        </p:spPr>
        <p:txBody>
          <a:bodyPr>
            <a:sp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44FF554C-1119-C2B8-154F-A19CC55C1773}"/>
              </a:ext>
            </a:extLst>
          </p:cNvPr>
          <p:cNvSpPr>
            <a:spLocks noGrp="1"/>
          </p:cNvSpPr>
          <p:nvPr>
            <p:ph type="dt" sz="half" idx="10"/>
          </p:nvPr>
        </p:nvSpPr>
        <p:spPr>
          <a:xfrm>
            <a:off x="457200" y="6190607"/>
            <a:ext cx="2743200" cy="276999"/>
          </a:xfrm>
          <a:prstGeom prst="rect">
            <a:avLst/>
          </a:prstGeom>
        </p:spPr>
        <p:txBody>
          <a:bodyPr lIns="0" tIns="0" rIns="0" bIns="0">
            <a:spAutoFit/>
          </a:bodyPr>
          <a:lstStyle>
            <a:lvl1pPr algn="l">
              <a:defRPr>
                <a:solidFill>
                  <a:schemeClr val="accent1"/>
                </a:solidFill>
              </a:defRPr>
            </a:lvl1pPr>
          </a:lstStyle>
          <a:p>
            <a:fld id="{D9C0CDEF-B9F9-421E-8FC4-65B7FF7CAE07}" type="datetimeFigureOut">
              <a:rPr lang="en-GB" smtClean="0"/>
              <a:t>28/11/2022</a:t>
            </a:fld>
            <a:endParaRPr lang="en-GB"/>
          </a:p>
        </p:txBody>
      </p:sp>
      <p:pic>
        <p:nvPicPr>
          <p:cNvPr id="5" name="Graphic 4">
            <a:extLst>
              <a:ext uri="{FF2B5EF4-FFF2-40B4-BE49-F238E27FC236}">
                <a16:creationId xmlns:a16="http://schemas.microsoft.com/office/drawing/2014/main" id="{AC1A5716-3608-4053-4CC8-84BF92B5D61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74764" y="204120"/>
            <a:ext cx="1240572" cy="872814"/>
          </a:xfrm>
          <a:prstGeom prst="rect">
            <a:avLst/>
          </a:prstGeom>
        </p:spPr>
      </p:pic>
    </p:spTree>
    <p:extLst>
      <p:ext uri="{BB962C8B-B14F-4D97-AF65-F5344CB8AC3E}">
        <p14:creationId xmlns:p14="http://schemas.microsoft.com/office/powerpoint/2010/main" val="1288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64" presetClass="path" presetSubtype="0" accel="50000" decel="50000" fill="hold" grpId="1" nodeType="withEffect">
                                  <p:stCondLst>
                                    <p:cond delay="0"/>
                                  </p:stCondLst>
                                  <p:childTnLst>
                                    <p:animMotion origin="layout" path="M 1.04167E-6 3.7037E-6 L 1.04167E-6 -0.04375 " pathEditMode="relative" rAng="0" ptsTypes="AA">
                                      <p:cBhvr>
                                        <p:cTn id="13" dur="1500" spd="-100000" fill="hold"/>
                                        <p:tgtEl>
                                          <p:spTgt spid="2"/>
                                        </p:tgtEl>
                                        <p:attrNameLst>
                                          <p:attrName>ppt_x</p:attrName>
                                          <p:attrName>ppt_y</p:attrName>
                                        </p:attrNameLst>
                                      </p:cBhvr>
                                      <p:rCtr x="0" y="-2199"/>
                                    </p:animMotion>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 grpId="1"/>
      <p:bldP spid="3" grpId="0" build="p"/>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00B23-0F24-354B-9851-83CD2475D84D}"/>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3" name="Footer Placeholder 2">
            <a:extLst>
              <a:ext uri="{FF2B5EF4-FFF2-40B4-BE49-F238E27FC236}">
                <a16:creationId xmlns:a16="http://schemas.microsoft.com/office/drawing/2014/main" id="{6EB3DDD1-9971-864B-9A45-5C3671A784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A6CF92-A7CE-6546-8E8F-9E1E89B0DA1B}"/>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4729523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for 1 Sentanc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0ADC76-D61C-14B2-73B6-03136E7AB583}"/>
              </a:ext>
            </a:extLst>
          </p:cNvPr>
          <p:cNvSpPr/>
          <p:nvPr/>
        </p:nvSpPr>
        <p:spPr>
          <a:xfrm>
            <a:off x="1" y="0"/>
            <a:ext cx="12192000" cy="388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2" name="Title 1">
            <a:extLst>
              <a:ext uri="{FF2B5EF4-FFF2-40B4-BE49-F238E27FC236}">
                <a16:creationId xmlns:a16="http://schemas.microsoft.com/office/drawing/2014/main" id="{958AA187-7FD8-73C7-34D6-69957B1618BD}"/>
              </a:ext>
            </a:extLst>
          </p:cNvPr>
          <p:cNvSpPr>
            <a:spLocks noGrp="1"/>
          </p:cNvSpPr>
          <p:nvPr>
            <p:ph type="ctrTitle" hasCustomPrompt="1"/>
          </p:nvPr>
        </p:nvSpPr>
        <p:spPr>
          <a:xfrm>
            <a:off x="457200" y="3049750"/>
            <a:ext cx="9144000" cy="1083374"/>
          </a:xfrm>
        </p:spPr>
        <p:txBody>
          <a:bodyPr anchor="b">
            <a:noAutofit/>
          </a:bodyPr>
          <a:lstStyle>
            <a:lvl1pPr algn="l">
              <a:lnSpc>
                <a:spcPct val="80000"/>
              </a:lnSpc>
              <a:defRPr sz="8800">
                <a:solidFill>
                  <a:schemeClr val="accent1"/>
                </a:solidFill>
              </a:defRPr>
            </a:lvl1pPr>
          </a:lstStyle>
          <a:p>
            <a:r>
              <a:rPr lang="en-US" dirty="0"/>
              <a:t>Master title style</a:t>
            </a:r>
            <a:endParaRPr lang="en-GB" dirty="0"/>
          </a:p>
        </p:txBody>
      </p:sp>
      <p:sp>
        <p:nvSpPr>
          <p:cNvPr id="3" name="Subtitle 2">
            <a:extLst>
              <a:ext uri="{FF2B5EF4-FFF2-40B4-BE49-F238E27FC236}">
                <a16:creationId xmlns:a16="http://schemas.microsoft.com/office/drawing/2014/main" id="{86F83F86-FA67-F19E-EBB4-28767A4DD3C7}"/>
              </a:ext>
            </a:extLst>
          </p:cNvPr>
          <p:cNvSpPr>
            <a:spLocks noGrp="1"/>
          </p:cNvSpPr>
          <p:nvPr>
            <p:ph type="subTitle" idx="1"/>
          </p:nvPr>
        </p:nvSpPr>
        <p:spPr>
          <a:xfrm>
            <a:off x="457200" y="5909954"/>
            <a:ext cx="9144000" cy="276999"/>
          </a:xfrm>
        </p:spPr>
        <p:txBody>
          <a:bodyPr>
            <a:sp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44FF554C-1119-C2B8-154F-A19CC55C1773}"/>
              </a:ext>
            </a:extLst>
          </p:cNvPr>
          <p:cNvSpPr>
            <a:spLocks noGrp="1"/>
          </p:cNvSpPr>
          <p:nvPr>
            <p:ph type="dt" sz="half" idx="10"/>
          </p:nvPr>
        </p:nvSpPr>
        <p:spPr>
          <a:xfrm>
            <a:off x="457200" y="6190607"/>
            <a:ext cx="2743200" cy="276999"/>
          </a:xfrm>
          <a:prstGeom prst="rect">
            <a:avLst/>
          </a:prstGeom>
        </p:spPr>
        <p:txBody>
          <a:bodyPr lIns="0" tIns="0" rIns="0" bIns="0">
            <a:spAutoFit/>
          </a:bodyPr>
          <a:lstStyle>
            <a:lvl1pPr algn="l">
              <a:defRPr>
                <a:solidFill>
                  <a:schemeClr val="accent1"/>
                </a:solidFill>
              </a:defRPr>
            </a:lvl1pPr>
          </a:lstStyle>
          <a:p>
            <a:endParaRPr lang="en-GB" dirty="0"/>
          </a:p>
        </p:txBody>
      </p:sp>
      <p:sp>
        <p:nvSpPr>
          <p:cNvPr id="6" name="Picture Placeholder 11">
            <a:extLst>
              <a:ext uri="{FF2B5EF4-FFF2-40B4-BE49-F238E27FC236}">
                <a16:creationId xmlns:a16="http://schemas.microsoft.com/office/drawing/2014/main" id="{577C862B-51AF-22E7-C1C8-B6AB08B70818}"/>
              </a:ext>
            </a:extLst>
          </p:cNvPr>
          <p:cNvSpPr>
            <a:spLocks noGrp="1"/>
          </p:cNvSpPr>
          <p:nvPr>
            <p:ph type="pic" sz="quarter" idx="11" hasCustomPrompt="1"/>
          </p:nvPr>
        </p:nvSpPr>
        <p:spPr>
          <a:xfrm>
            <a:off x="0" y="3889612"/>
            <a:ext cx="12192000" cy="2968388"/>
          </a:xfrm>
        </p:spPr>
        <p:txBody>
          <a:bodyPr anchor="ctr">
            <a:normAutofit/>
          </a:bodyPr>
          <a:lstStyle>
            <a:lvl1pPr algn="ctr">
              <a:defRPr sz="1400"/>
            </a:lvl1pPr>
          </a:lstStyle>
          <a:p>
            <a:r>
              <a:rPr lang="en-GB" dirty="0"/>
              <a:t>After inserting right click on the image and send to back</a:t>
            </a:r>
          </a:p>
        </p:txBody>
      </p:sp>
      <p:pic>
        <p:nvPicPr>
          <p:cNvPr id="5" name="Graphic 4">
            <a:extLst>
              <a:ext uri="{FF2B5EF4-FFF2-40B4-BE49-F238E27FC236}">
                <a16:creationId xmlns:a16="http://schemas.microsoft.com/office/drawing/2014/main" id="{7C47EC89-A6A9-22D1-1BE8-E0D34780BDC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74764" y="204120"/>
            <a:ext cx="1240572" cy="872814"/>
          </a:xfrm>
          <a:prstGeom prst="rect">
            <a:avLst/>
          </a:prstGeom>
        </p:spPr>
      </p:pic>
    </p:spTree>
    <p:extLst>
      <p:ext uri="{BB962C8B-B14F-4D97-AF65-F5344CB8AC3E}">
        <p14:creationId xmlns:p14="http://schemas.microsoft.com/office/powerpoint/2010/main" val="3623857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01E87593-5AB1-A742-817D-C9CC722DF5EB}"/>
              </a:ext>
            </a:extLst>
          </p:cNvPr>
          <p:cNvSpPr>
            <a:spLocks noGrp="1"/>
          </p:cNvSpPr>
          <p:nvPr>
            <p:ph type="pic" sz="quarter" idx="13" hasCustomPrompt="1"/>
          </p:nvPr>
        </p:nvSpPr>
        <p:spPr>
          <a:xfrm>
            <a:off x="0" y="0"/>
            <a:ext cx="12192000" cy="6858000"/>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B4FC5297-363A-7DB8-E10F-5C447164ED3E}"/>
              </a:ext>
            </a:extLst>
          </p:cNvPr>
          <p:cNvSpPr>
            <a:spLocks noGrp="1"/>
          </p:cNvSpPr>
          <p:nvPr>
            <p:ph type="title"/>
          </p:nvPr>
        </p:nvSpPr>
        <p:spPr>
          <a:xfrm>
            <a:off x="457200" y="402608"/>
            <a:ext cx="9586913" cy="2852737"/>
          </a:xfrm>
        </p:spPr>
        <p:txBody>
          <a:bodyPr anchor="t"/>
          <a:lstStyle>
            <a:lvl1pPr>
              <a:defRPr sz="72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2B0A461-379B-6A19-B69E-A04AF5ECEBFA}"/>
              </a:ext>
            </a:extLst>
          </p:cNvPr>
          <p:cNvSpPr>
            <a:spLocks noGrp="1"/>
          </p:cNvSpPr>
          <p:nvPr>
            <p:ph type="body" idx="1"/>
          </p:nvPr>
        </p:nvSpPr>
        <p:spPr>
          <a:xfrm>
            <a:off x="457201" y="3654426"/>
            <a:ext cx="5937250" cy="914399"/>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7BFB576-48D2-B938-362D-C2CA0F65C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4F17B-F1E6-D688-7E7E-CD7675D187CA}"/>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55976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63" presetClass="path" presetSubtype="0" accel="50000" decel="50000" fill="hold" grpId="1" nodeType="withEffect">
                                  <p:stCondLst>
                                    <p:cond delay="0"/>
                                  </p:stCondLst>
                                  <p:childTnLst>
                                    <p:animMotion origin="layout" path="M 1.04167E-6 -7.40741E-7 L 0.03281 -7.40741E-7 " pathEditMode="relative" rAng="0" ptsTypes="AA">
                                      <p:cBhvr>
                                        <p:cTn id="13" dur="2000" spd="-100000" fill="hold"/>
                                        <p:tgtEl>
                                          <p:spTgt spid="2"/>
                                        </p:tgtEl>
                                        <p:attrNameLst>
                                          <p:attrName>ppt_x</p:attrName>
                                          <p:attrName>ppt_y</p:attrName>
                                        </p:attrNameLst>
                                      </p:cBhvr>
                                      <p:rCtr x="1641" y="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P spid="3" grpId="0" bui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A26944-9883-9ACF-5400-2F702B82D504}"/>
              </a:ext>
            </a:extLst>
          </p:cNvPr>
          <p:cNvSpPr/>
          <p:nvPr/>
        </p:nvSpPr>
        <p:spPr>
          <a:xfrm>
            <a:off x="8223251" y="0"/>
            <a:ext cx="3968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2ECD5EDD-F44D-E2A4-B31C-712D8B99E8B7}"/>
              </a:ext>
            </a:extLst>
          </p:cNvPr>
          <p:cNvSpPr>
            <a:spLocks noGrp="1"/>
          </p:cNvSpPr>
          <p:nvPr>
            <p:ph type="pic" sz="quarter" idx="14" hasCustomPrompt="1"/>
          </p:nvPr>
        </p:nvSpPr>
        <p:spPr>
          <a:xfrm>
            <a:off x="0" y="-19050"/>
            <a:ext cx="8223250" cy="6877050"/>
          </a:xfrm>
        </p:spPr>
        <p:txBody>
          <a:bodyPr anchor="ctr">
            <a:normAutofit/>
          </a:bodyPr>
          <a:lstStyle>
            <a:lvl1pPr algn="ctr">
              <a:defRPr sz="1400"/>
            </a:lvl1pPr>
          </a:lstStyle>
          <a:p>
            <a:r>
              <a:rPr lang="en-GB" dirty="0"/>
              <a:t>After inserting right click on the image and send to back</a:t>
            </a:r>
          </a:p>
        </p:txBody>
      </p:sp>
      <p:sp>
        <p:nvSpPr>
          <p:cNvPr id="2" name="Title 1">
            <a:extLst>
              <a:ext uri="{FF2B5EF4-FFF2-40B4-BE49-F238E27FC236}">
                <a16:creationId xmlns:a16="http://schemas.microsoft.com/office/drawing/2014/main" id="{7E35D584-0EEB-DF18-6040-C306755CF2C6}"/>
              </a:ext>
            </a:extLst>
          </p:cNvPr>
          <p:cNvSpPr>
            <a:spLocks noGrp="1"/>
          </p:cNvSpPr>
          <p:nvPr>
            <p:ph type="title"/>
          </p:nvPr>
        </p:nvSpPr>
        <p:spPr>
          <a:xfrm>
            <a:off x="7769225" y="2047164"/>
            <a:ext cx="3651250" cy="2061286"/>
          </a:xfrm>
        </p:spPr>
        <p:txBody>
          <a:bodyPr>
            <a:normAutofit/>
          </a:bodyPr>
          <a:lstStyle>
            <a:lvl1pPr>
              <a:defRPr sz="4800"/>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D5AE34A6-9330-09DC-1C21-168B521268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BDBDCCB-998D-EBD0-8BD5-00E7B94ADC54}"/>
              </a:ext>
            </a:extLst>
          </p:cNvPr>
          <p:cNvSpPr>
            <a:spLocks noGrp="1"/>
          </p:cNvSpPr>
          <p:nvPr>
            <p:ph type="sldNum" sz="quarter" idx="11"/>
          </p:nvPr>
        </p:nvSpPr>
        <p:spPr/>
        <p:txBody>
          <a:bodyPr/>
          <a:lstStyle/>
          <a:p>
            <a:fld id="{F014587D-FE3D-4980-BD7B-40D659CDEB5C}" type="slidenum">
              <a:rPr lang="en-GB" smtClean="0"/>
              <a:t>‹#›</a:t>
            </a:fld>
            <a:endParaRPr lang="en-GB"/>
          </a:p>
        </p:txBody>
      </p:sp>
      <p:sp>
        <p:nvSpPr>
          <p:cNvPr id="11" name="Text Placeholder 9">
            <a:extLst>
              <a:ext uri="{FF2B5EF4-FFF2-40B4-BE49-F238E27FC236}">
                <a16:creationId xmlns:a16="http://schemas.microsoft.com/office/drawing/2014/main" id="{5DF72ABF-3158-3C09-4A36-943B3A21C0B9}"/>
              </a:ext>
            </a:extLst>
          </p:cNvPr>
          <p:cNvSpPr>
            <a:spLocks noGrp="1"/>
          </p:cNvSpPr>
          <p:nvPr>
            <p:ph type="body" sz="quarter" idx="13"/>
          </p:nvPr>
        </p:nvSpPr>
        <p:spPr>
          <a:xfrm>
            <a:off x="9129713" y="4339989"/>
            <a:ext cx="2743200" cy="1597261"/>
          </a:xfrm>
        </p:spPr>
        <p:txBody>
          <a:bodyPr>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941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35" presetClass="path" presetSubtype="0" accel="50000" decel="50000" fill="hold" grpId="1" nodeType="withEffect">
                                  <p:stCondLst>
                                    <p:cond delay="0"/>
                                  </p:stCondLst>
                                  <p:childTnLst>
                                    <p:animMotion origin="layout" path="M 1.04167E-6 -2.59259E-6 L -0.03438 -2.59259E-6 " pathEditMode="relative" rAng="0" ptsTypes="AA">
                                      <p:cBhvr>
                                        <p:cTn id="13" dur="2000" spd="-100000" fill="hold"/>
                                        <p:tgtEl>
                                          <p:spTgt spid="2"/>
                                        </p:tgtEl>
                                        <p:attrNameLst>
                                          <p:attrName>ppt_x</p:attrName>
                                          <p:attrName>ppt_y</p:attrName>
                                        </p:attrNameLst>
                                      </p:cBhvr>
                                      <p:rCtr x="-1719" y="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 grpId="1"/>
      <p:bldP spid="11" grpId="0" bui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Key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p:txBody>
          <a:bodyPr/>
          <a:lstStyle>
            <a:lvl1pPr marL="571500" indent="-571500">
              <a:spcBef>
                <a:spcPts val="1200"/>
              </a:spcBef>
              <a:spcAft>
                <a:spcPts val="1200"/>
              </a:spcAft>
              <a:buClr>
                <a:schemeClr val="accent1"/>
              </a:buClr>
              <a:buFont typeface="SLB Sans Light" panose="02000503040000020004" pitchFamily="2" charset="0"/>
              <a:buChar char="→"/>
              <a:defRPr sz="3600" b="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58034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path" presetSubtype="0" accel="50000" decel="50000" fill="hold" grpId="1" nodeType="withEffect">
                                  <p:stCondLst>
                                    <p:cond delay="0"/>
                                  </p:stCondLst>
                                  <p:childTnLst>
                                    <p:animMotion origin="layout" path="M 4.16667E-7 -1.11111E-6 L 4.16667E-7 0.0581 " pathEditMode="relative" rAng="0" ptsTypes="AA">
                                      <p:cBhvr>
                                        <p:cTn id="9" dur="2000" spd="-100000" fill="hold"/>
                                        <p:tgtEl>
                                          <p:spTgt spid="2"/>
                                        </p:tgtEl>
                                        <p:attrNameLst>
                                          <p:attrName>ppt_x</p:attrName>
                                          <p:attrName>ppt_y</p:attrName>
                                        </p:attrNameLst>
                                      </p:cBhvr>
                                      <p:rCtr x="0" y="2894"/>
                                    </p:animMotion>
                                  </p:childTnLst>
                                </p:cTn>
                              </p:par>
                            </p:childTnLst>
                          </p:cTn>
                        </p:par>
                        <p:par>
                          <p:cTn id="10" fill="hold">
                            <p:stCondLst>
                              <p:cond delay="2000"/>
                            </p:stCondLst>
                            <p:childTnLst>
                              <p:par>
                                <p:cTn id="11" presetID="10" presetClass="entr" presetSubtype="0" repeatCount="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repeatCount="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repeatCount="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repeatCount="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repeatCount="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Key Bullet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3C7488-E944-893A-2043-FE9944331A8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p:txBody>
          <a:bodyPr/>
          <a:lstStyle>
            <a:lvl1pPr marL="571500" indent="-571500">
              <a:spcBef>
                <a:spcPts val="1200"/>
              </a:spcBef>
              <a:spcAft>
                <a:spcPts val="1200"/>
              </a:spcAft>
              <a:buClr>
                <a:schemeClr val="bg1"/>
              </a:buClr>
              <a:buFont typeface="SLB Sans Light" panose="02000503040000020004" pitchFamily="2" charset="0"/>
              <a:buChar char="→"/>
              <a:defRPr sz="3600" b="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CE33581A-D1A9-8C49-A1E9-6087E96537BF}" type="slidenum">
              <a:rPr lang="en-US" smtClean="0"/>
              <a:t>‹#›</a:t>
            </a:fld>
            <a:endParaRPr lang="en-US"/>
          </a:p>
        </p:txBody>
      </p:sp>
      <p:pic>
        <p:nvPicPr>
          <p:cNvPr id="4" name="Graphic 3">
            <a:extLst>
              <a:ext uri="{FF2B5EF4-FFF2-40B4-BE49-F238E27FC236}">
                <a16:creationId xmlns:a16="http://schemas.microsoft.com/office/drawing/2014/main" id="{F0650C58-ADB6-799E-D665-4F33A4818F8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8195736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a:xfrm>
            <a:off x="4576042" y="457200"/>
            <a:ext cx="7296870" cy="548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2976415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552FDF-29F0-FEA1-55F4-48C517205ACB}"/>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BF2DF58-EADB-C5F8-3EAC-9FF5ADA7F7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5642E-CCE2-D55D-2F53-B151D5C4D160}"/>
              </a:ext>
            </a:extLst>
          </p:cNvPr>
          <p:cNvSpPr>
            <a:spLocks noGrp="1"/>
          </p:cNvSpPr>
          <p:nvPr>
            <p:ph idx="1"/>
          </p:nvPr>
        </p:nvSpPr>
        <p:spPr>
          <a:xfrm>
            <a:off x="4576042" y="457200"/>
            <a:ext cx="7296870" cy="5480050"/>
          </a:xfrm>
        </p:spPr>
        <p:txBody>
          <a:bodyPr/>
          <a:lstStyle>
            <a:lvl1pPr>
              <a:defRPr>
                <a:solidFill>
                  <a:schemeClr val="tx1"/>
                </a:solidFill>
              </a:defRPr>
            </a:lvl1pPr>
            <a:lvl2pPr>
              <a:defRPr>
                <a:solidFill>
                  <a:schemeClr val="tx1"/>
                </a:solidFill>
              </a:defRPr>
            </a:lvl2pPr>
            <a:lvl3pPr>
              <a:buClr>
                <a:schemeClr val="bg1"/>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5B8790F8-CB43-47FE-AE71-AD955D06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DC8C2-E17A-F7E1-D95A-5F79A6F13723}"/>
              </a:ext>
            </a:extLst>
          </p:cNvPr>
          <p:cNvSpPr>
            <a:spLocks noGrp="1"/>
          </p:cNvSpPr>
          <p:nvPr>
            <p:ph type="sldNum" sz="quarter" idx="12"/>
          </p:nvPr>
        </p:nvSpPr>
        <p:spPr/>
        <p:txBody>
          <a:bodyPr/>
          <a:lstStyle/>
          <a:p>
            <a:fld id="{CE33581A-D1A9-8C49-A1E9-6087E96537BF}" type="slidenum">
              <a:rPr lang="en-US" smtClean="0"/>
              <a:t>‹#›</a:t>
            </a:fld>
            <a:endParaRPr lang="en-US"/>
          </a:p>
        </p:txBody>
      </p:sp>
      <p:pic>
        <p:nvPicPr>
          <p:cNvPr id="4" name="Graphic 3">
            <a:extLst>
              <a:ext uri="{FF2B5EF4-FFF2-40B4-BE49-F238E27FC236}">
                <a16:creationId xmlns:a16="http://schemas.microsoft.com/office/drawing/2014/main" id="{37BC1DE3-EE83-6842-B054-58DA3F6BFD3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5954681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F5F5D6F-CBBC-B4EB-BA4B-7A6FF3E28708}"/>
              </a:ext>
            </a:extLst>
          </p:cNvPr>
          <p:cNvSpPr>
            <a:spLocks noGrp="1"/>
          </p:cNvSpPr>
          <p:nvPr>
            <p:ph sz="half" idx="2"/>
          </p:nvPr>
        </p:nvSpPr>
        <p:spPr>
          <a:xfrm>
            <a:off x="8229600" y="457199"/>
            <a:ext cx="318770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5" name="Picture 4">
            <a:extLst>
              <a:ext uri="{FF2B5EF4-FFF2-40B4-BE49-F238E27FC236}">
                <a16:creationId xmlns:a16="http://schemas.microsoft.com/office/drawing/2014/main" id="{8B98B436-F25E-F99D-9BF6-E984DCBE2927}"/>
              </a:ext>
            </a:extLst>
          </p:cNvPr>
          <p:cNvPicPr>
            <a:picLocks noChangeAspect="1"/>
          </p:cNvPicPr>
          <p:nvPr userDrawn="1"/>
        </p:nvPicPr>
        <p:blipFill>
          <a:blip r:embed="rId2"/>
          <a:stretch>
            <a:fillRect/>
          </a:stretch>
        </p:blipFill>
        <p:spPr>
          <a:xfrm>
            <a:off x="0" y="6176963"/>
            <a:ext cx="12192000" cy="693785"/>
          </a:xfrm>
          <a:prstGeom prst="rect">
            <a:avLst/>
          </a:prstGeom>
        </p:spPr>
      </p:pic>
    </p:spTree>
    <p:extLst>
      <p:ext uri="{BB962C8B-B14F-4D97-AF65-F5344CB8AC3E}">
        <p14:creationId xmlns:p14="http://schemas.microsoft.com/office/powerpoint/2010/main" val="1337575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Blu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0BD1E-00A9-4F45-5A21-3A16C0123F69}"/>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lvl1pPr>
              <a:defRPr>
                <a:solidFill>
                  <a:schemeClr val="tx1"/>
                </a:solidFill>
              </a:defRPr>
            </a:lvl1pPr>
            <a:lvl2pPr>
              <a:defRPr>
                <a:solidFill>
                  <a:schemeClr val="tx1"/>
                </a:solidFill>
              </a:defRPr>
            </a:lvl2pPr>
            <a:lvl3pPr>
              <a:buClr>
                <a:schemeClr val="bg1"/>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F5F5D6F-CBBC-B4EB-BA4B-7A6FF3E28708}"/>
              </a:ext>
            </a:extLst>
          </p:cNvPr>
          <p:cNvSpPr>
            <a:spLocks noGrp="1"/>
          </p:cNvSpPr>
          <p:nvPr>
            <p:ph sz="half" idx="2"/>
          </p:nvPr>
        </p:nvSpPr>
        <p:spPr>
          <a:xfrm>
            <a:off x="8229600" y="457199"/>
            <a:ext cx="3187700" cy="5480051"/>
          </a:xfrm>
        </p:spPr>
        <p:txBody>
          <a:bodyPr/>
          <a:lstStyle>
            <a:lvl1pPr>
              <a:defRPr>
                <a:solidFill>
                  <a:schemeClr val="tx1"/>
                </a:solidFill>
              </a:defRPr>
            </a:lvl1pPr>
            <a:lvl2pPr>
              <a:defRPr>
                <a:solidFill>
                  <a:schemeClr val="tx1"/>
                </a:solidFill>
              </a:defRPr>
            </a:lvl2pPr>
            <a:lvl3pPr>
              <a:buClr>
                <a:schemeClr val="bg1"/>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pic>
        <p:nvPicPr>
          <p:cNvPr id="5" name="Graphic 4">
            <a:extLst>
              <a:ext uri="{FF2B5EF4-FFF2-40B4-BE49-F238E27FC236}">
                <a16:creationId xmlns:a16="http://schemas.microsoft.com/office/drawing/2014/main" id="{DB5DA967-430E-FD94-6B0C-7C66CB6678D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0613050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8223250" y="0"/>
            <a:ext cx="3968750" cy="685800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309234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DB6B-D9D6-C440-8BEA-56E8587945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BD95A6-1118-824E-BFC5-8D475C5A8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666F3B1-DD62-9544-B296-454B7407D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809333-E52B-4F4C-B204-3C16E1BE10C2}"/>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6" name="Footer Placeholder 5">
            <a:extLst>
              <a:ext uri="{FF2B5EF4-FFF2-40B4-BE49-F238E27FC236}">
                <a16:creationId xmlns:a16="http://schemas.microsoft.com/office/drawing/2014/main" id="{35B8A76D-01F2-F148-9D28-6E0E0863D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3EAC9-D562-154A-B96F-96C3E4795F61}"/>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7582177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xt and 2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8223250" y="0"/>
            <a:ext cx="3968750" cy="410845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4" name="Picture Placeholder 7">
            <a:extLst>
              <a:ext uri="{FF2B5EF4-FFF2-40B4-BE49-F238E27FC236}">
                <a16:creationId xmlns:a16="http://schemas.microsoft.com/office/drawing/2014/main" id="{12E37936-3336-72C8-EF73-12F6B6DA40BC}"/>
              </a:ext>
            </a:extLst>
          </p:cNvPr>
          <p:cNvSpPr>
            <a:spLocks noGrp="1"/>
          </p:cNvSpPr>
          <p:nvPr>
            <p:ph type="pic" sz="quarter" idx="14"/>
          </p:nvPr>
        </p:nvSpPr>
        <p:spPr>
          <a:xfrm>
            <a:off x="8223250" y="4108450"/>
            <a:ext cx="3968750" cy="2743200"/>
          </a:xfrm>
        </p:spPr>
        <p:txBody>
          <a:bodyPr/>
          <a:lstStyle/>
          <a:p>
            <a:r>
              <a:rPr lang="en-US"/>
              <a:t>Click icon to add picture</a:t>
            </a:r>
            <a:endParaRPr lang="en-GB" dirty="0"/>
          </a:p>
        </p:txBody>
      </p:sp>
    </p:spTree>
    <p:extLst>
      <p:ext uri="{BB962C8B-B14F-4D97-AF65-F5344CB8AC3E}">
        <p14:creationId xmlns:p14="http://schemas.microsoft.com/office/powerpoint/2010/main" val="636036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xt and Chart">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F53DD-0966-0BFD-B778-F487FDD28A20}"/>
              </a:ext>
            </a:extLst>
          </p:cNvPr>
          <p:cNvSpPr/>
          <p:nvPr/>
        </p:nvSpPr>
        <p:spPr>
          <a:xfrm>
            <a:off x="0" y="0"/>
            <a:ext cx="82232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9" name="Text Placeholder 8">
            <a:extLst>
              <a:ext uri="{FF2B5EF4-FFF2-40B4-BE49-F238E27FC236}">
                <a16:creationId xmlns:a16="http://schemas.microsoft.com/office/drawing/2014/main" id="{ECA6186D-802B-AA5D-226E-496C143AC661}"/>
              </a:ext>
            </a:extLst>
          </p:cNvPr>
          <p:cNvSpPr>
            <a:spLocks noGrp="1"/>
          </p:cNvSpPr>
          <p:nvPr>
            <p:ph type="body" sz="quarter" idx="13"/>
          </p:nvPr>
        </p:nvSpPr>
        <p:spPr>
          <a:xfrm>
            <a:off x="8223250" y="4568825"/>
            <a:ext cx="3968750" cy="2289175"/>
          </a:xfrm>
          <a:solidFill>
            <a:schemeClr val="bg2"/>
          </a:solidFill>
        </p:spPr>
        <p:txBody>
          <a:bodyPr lIns="468000" tIns="468000" rIns="360000">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hart Placeholder 12">
            <a:extLst>
              <a:ext uri="{FF2B5EF4-FFF2-40B4-BE49-F238E27FC236}">
                <a16:creationId xmlns:a16="http://schemas.microsoft.com/office/drawing/2014/main" id="{141BAAD1-B2B6-51E6-5B60-1808F5AC81C2}"/>
              </a:ext>
            </a:extLst>
          </p:cNvPr>
          <p:cNvSpPr>
            <a:spLocks noGrp="1"/>
          </p:cNvSpPr>
          <p:nvPr>
            <p:ph type="chart" sz="quarter" idx="14"/>
          </p:nvPr>
        </p:nvSpPr>
        <p:spPr>
          <a:xfrm>
            <a:off x="8680450" y="457200"/>
            <a:ext cx="3192463" cy="3651250"/>
          </a:xfrm>
        </p:spPr>
        <p:txBody>
          <a:bodyPr/>
          <a:lstStyle/>
          <a:p>
            <a:r>
              <a:rPr lang="en-US"/>
              <a:t>Click icon to add chart</a:t>
            </a:r>
            <a:endParaRPr lang="en-GB" dirty="0"/>
          </a:p>
        </p:txBody>
      </p:sp>
      <p:pic>
        <p:nvPicPr>
          <p:cNvPr id="5" name="Graphic 4">
            <a:extLst>
              <a:ext uri="{FF2B5EF4-FFF2-40B4-BE49-F238E27FC236}">
                <a16:creationId xmlns:a16="http://schemas.microsoft.com/office/drawing/2014/main" id="{8DDAAA2D-F47B-6394-6A72-F074375588A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6413705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ext and Image Grey Background">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793E-6791-2D8C-A188-C3A968455668}"/>
              </a:ext>
            </a:extLst>
          </p:cNvPr>
          <p:cNvSpPr/>
          <p:nvPr/>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111624" y="1828800"/>
            <a:ext cx="8080376" cy="5022849"/>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199" y="412364"/>
            <a:ext cx="9586913" cy="964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199" y="2279650"/>
            <a:ext cx="319404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pic>
        <p:nvPicPr>
          <p:cNvPr id="4" name="Graphic 3">
            <a:extLst>
              <a:ext uri="{FF2B5EF4-FFF2-40B4-BE49-F238E27FC236}">
                <a16:creationId xmlns:a16="http://schemas.microsoft.com/office/drawing/2014/main" id="{EDD43530-2003-7EDD-62EC-552AB7BE35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270436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wo Column Grey Background">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793E-6791-2D8C-A188-C3A968455668}"/>
              </a:ext>
            </a:extLst>
          </p:cNvPr>
          <p:cNvSpPr/>
          <p:nvPr/>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199" y="412364"/>
            <a:ext cx="9586913" cy="964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199" y="2279650"/>
            <a:ext cx="319404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4" name="Content Placeholder 2">
            <a:extLst>
              <a:ext uri="{FF2B5EF4-FFF2-40B4-BE49-F238E27FC236}">
                <a16:creationId xmlns:a16="http://schemas.microsoft.com/office/drawing/2014/main" id="{7C38C3D6-67EC-0336-DD99-56DDA5E52710}"/>
              </a:ext>
            </a:extLst>
          </p:cNvPr>
          <p:cNvSpPr>
            <a:spLocks noGrp="1"/>
          </p:cNvSpPr>
          <p:nvPr>
            <p:ph sz="half" idx="13"/>
          </p:nvPr>
        </p:nvSpPr>
        <p:spPr>
          <a:xfrm>
            <a:off x="4572000" y="2279650"/>
            <a:ext cx="7300913"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Graphic 7">
            <a:extLst>
              <a:ext uri="{FF2B5EF4-FFF2-40B4-BE49-F238E27FC236}">
                <a16:creationId xmlns:a16="http://schemas.microsoft.com/office/drawing/2014/main" id="{77F3EFBD-B4F2-F929-4A06-6F13B5F7B0F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7593194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ext and 2 Image Grey Background">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793E-6791-2D8C-A188-C3A968455668}"/>
              </a:ext>
            </a:extLst>
          </p:cNvPr>
          <p:cNvSpPr/>
          <p:nvPr/>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111624" y="1828800"/>
            <a:ext cx="4111625" cy="5022849"/>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199" y="412364"/>
            <a:ext cx="9586913" cy="964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199" y="2279650"/>
            <a:ext cx="319404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4" name="Picture Placeholder 7">
            <a:extLst>
              <a:ext uri="{FF2B5EF4-FFF2-40B4-BE49-F238E27FC236}">
                <a16:creationId xmlns:a16="http://schemas.microsoft.com/office/drawing/2014/main" id="{12E37936-3336-72C8-EF73-12F6B6DA40BC}"/>
              </a:ext>
            </a:extLst>
          </p:cNvPr>
          <p:cNvSpPr>
            <a:spLocks noGrp="1"/>
          </p:cNvSpPr>
          <p:nvPr>
            <p:ph type="pic" sz="quarter" idx="14"/>
          </p:nvPr>
        </p:nvSpPr>
        <p:spPr>
          <a:xfrm>
            <a:off x="8223250" y="1828800"/>
            <a:ext cx="3968750" cy="5022850"/>
          </a:xfrm>
        </p:spPr>
        <p:txBody>
          <a:bodyPr/>
          <a:lstStyle/>
          <a:p>
            <a:r>
              <a:rPr lang="en-US"/>
              <a:t>Click icon to add picture</a:t>
            </a:r>
            <a:endParaRPr lang="en-GB" dirty="0"/>
          </a:p>
        </p:txBody>
      </p:sp>
      <p:pic>
        <p:nvPicPr>
          <p:cNvPr id="9" name="Graphic 8">
            <a:extLst>
              <a:ext uri="{FF2B5EF4-FFF2-40B4-BE49-F238E27FC236}">
                <a16:creationId xmlns:a16="http://schemas.microsoft.com/office/drawing/2014/main" id="{B45D086E-DF0D-EA77-42DA-30D06A62159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20570807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and 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6394450" y="0"/>
            <a:ext cx="5797550" cy="685800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200" y="412364"/>
            <a:ext cx="5480050" cy="141643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 y="2279650"/>
            <a:ext cx="548005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10606354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 and 2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6394450" y="0"/>
            <a:ext cx="5797550" cy="3654425"/>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200" y="412364"/>
            <a:ext cx="5480050" cy="141643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 y="2279650"/>
            <a:ext cx="548005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6394450" y="3654425"/>
            <a:ext cx="5797550" cy="3197225"/>
          </a:xfrm>
        </p:spPr>
        <p:txBody>
          <a:bodyPr/>
          <a:lstStyle/>
          <a:p>
            <a:r>
              <a:rPr lang="en-US"/>
              <a:t>Click icon to add picture</a:t>
            </a:r>
            <a:endParaRPr lang="en-GB" dirty="0"/>
          </a:p>
        </p:txBody>
      </p:sp>
    </p:spTree>
    <p:extLst>
      <p:ext uri="{BB962C8B-B14F-4D97-AF65-F5344CB8AC3E}">
        <p14:creationId xmlns:p14="http://schemas.microsoft.com/office/powerpoint/2010/main" val="4023964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and 3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6394450" y="0"/>
            <a:ext cx="5797550" cy="3654425"/>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464F0725-0679-C9E2-063B-AB1AD52118AB}"/>
              </a:ext>
            </a:extLst>
          </p:cNvPr>
          <p:cNvSpPr>
            <a:spLocks noGrp="1"/>
          </p:cNvSpPr>
          <p:nvPr>
            <p:ph type="title"/>
          </p:nvPr>
        </p:nvSpPr>
        <p:spPr>
          <a:xfrm>
            <a:off x="457200" y="412364"/>
            <a:ext cx="5480050" cy="141643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2A23FE1-FF5E-6E81-D07B-CB6ABCE245A5}"/>
              </a:ext>
            </a:extLst>
          </p:cNvPr>
          <p:cNvSpPr>
            <a:spLocks noGrp="1"/>
          </p:cNvSpPr>
          <p:nvPr>
            <p:ph sz="half" idx="1"/>
          </p:nvPr>
        </p:nvSpPr>
        <p:spPr>
          <a:xfrm>
            <a:off x="457200" y="2279650"/>
            <a:ext cx="548005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4" name="Picture Placeholder 7">
            <a:extLst>
              <a:ext uri="{FF2B5EF4-FFF2-40B4-BE49-F238E27FC236}">
                <a16:creationId xmlns:a16="http://schemas.microsoft.com/office/drawing/2014/main" id="{12E37936-3336-72C8-EF73-12F6B6DA40BC}"/>
              </a:ext>
            </a:extLst>
          </p:cNvPr>
          <p:cNvSpPr>
            <a:spLocks noGrp="1"/>
          </p:cNvSpPr>
          <p:nvPr>
            <p:ph type="pic" sz="quarter" idx="14"/>
          </p:nvPr>
        </p:nvSpPr>
        <p:spPr>
          <a:xfrm>
            <a:off x="9594850" y="3654425"/>
            <a:ext cx="2597150" cy="3197225"/>
          </a:xfrm>
        </p:spPr>
        <p:txBody>
          <a:bodyPr/>
          <a:lstStyle/>
          <a:p>
            <a:r>
              <a:rPr lang="en-US"/>
              <a:t>Click icon to add picture</a:t>
            </a:r>
            <a:endParaRPr lang="en-GB" dirty="0"/>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6394450" y="3654425"/>
            <a:ext cx="3200400" cy="3197225"/>
          </a:xfrm>
        </p:spPr>
        <p:txBody>
          <a:bodyPr/>
          <a:lstStyle/>
          <a:p>
            <a:r>
              <a:rPr lang="en-US"/>
              <a:t>Click icon to add picture</a:t>
            </a:r>
            <a:endParaRPr lang="en-GB" dirty="0"/>
          </a:p>
        </p:txBody>
      </p:sp>
    </p:spTree>
    <p:extLst>
      <p:ext uri="{BB962C8B-B14F-4D97-AF65-F5344CB8AC3E}">
        <p14:creationId xmlns:p14="http://schemas.microsoft.com/office/powerpoint/2010/main" val="37857653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Key Number">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CE33581A-D1A9-8C49-A1E9-6087E96537BF}" type="slidenum">
              <a:rPr lang="en-US" smtClean="0"/>
              <a:t>‹#›</a:t>
            </a:fld>
            <a:endParaRPr lang="en-US"/>
          </a:p>
        </p:txBody>
      </p:sp>
      <p:sp>
        <p:nvSpPr>
          <p:cNvPr id="6" name="Rectangle 5">
            <a:extLst>
              <a:ext uri="{FF2B5EF4-FFF2-40B4-BE49-F238E27FC236}">
                <a16:creationId xmlns:a16="http://schemas.microsoft.com/office/drawing/2014/main" id="{DB0C50D2-043C-36A1-1B56-B01E9B752648}"/>
              </a:ext>
            </a:extLst>
          </p:cNvPr>
          <p:cNvSpPr/>
          <p:nvPr/>
        </p:nvSpPr>
        <p:spPr>
          <a:xfrm>
            <a:off x="0" y="0"/>
            <a:ext cx="82232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
            <a:extLst>
              <a:ext uri="{FF2B5EF4-FFF2-40B4-BE49-F238E27FC236}">
                <a16:creationId xmlns:a16="http://schemas.microsoft.com/office/drawing/2014/main" id="{05DACEBD-5245-2837-AEBA-27A73AD435E7}"/>
              </a:ext>
            </a:extLst>
          </p:cNvPr>
          <p:cNvSpPr>
            <a:spLocks noGrp="1"/>
          </p:cNvSpPr>
          <p:nvPr>
            <p:ph sz="half" idx="1"/>
          </p:nvPr>
        </p:nvSpPr>
        <p:spPr>
          <a:xfrm>
            <a:off x="4572000" y="457199"/>
            <a:ext cx="3194050" cy="5480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F802C4B2-937C-CC88-1104-BE3049DA47FA}"/>
              </a:ext>
            </a:extLst>
          </p:cNvPr>
          <p:cNvSpPr>
            <a:spLocks noGrp="1"/>
          </p:cNvSpPr>
          <p:nvPr>
            <p:ph type="body" sz="quarter" idx="12" hasCustomPrompt="1"/>
          </p:nvPr>
        </p:nvSpPr>
        <p:spPr>
          <a:xfrm>
            <a:off x="8680450" y="457200"/>
            <a:ext cx="3192463" cy="1371600"/>
          </a:xfrm>
        </p:spPr>
        <p:txBody>
          <a:bodyPr>
            <a:noAutofit/>
          </a:bodyPr>
          <a:lstStyle>
            <a:lvl1pPr>
              <a:lnSpc>
                <a:spcPct val="80000"/>
              </a:lnSpc>
              <a:defRPr sz="14400" b="0">
                <a:solidFill>
                  <a:schemeClr val="accent1"/>
                </a:solidFill>
                <a:latin typeface="+mj-lt"/>
              </a:defRPr>
            </a:lvl1pPr>
          </a:lstStyle>
          <a:p>
            <a:pPr lvl="0"/>
            <a:r>
              <a:rPr lang="en-GB" dirty="0"/>
              <a:t>##</a:t>
            </a:r>
          </a:p>
        </p:txBody>
      </p:sp>
      <p:sp>
        <p:nvSpPr>
          <p:cNvPr id="12" name="Picture Placeholder 11">
            <a:extLst>
              <a:ext uri="{FF2B5EF4-FFF2-40B4-BE49-F238E27FC236}">
                <a16:creationId xmlns:a16="http://schemas.microsoft.com/office/drawing/2014/main" id="{E96ACE6D-21DD-9ECC-EBAD-3E0487EFFB49}"/>
              </a:ext>
            </a:extLst>
          </p:cNvPr>
          <p:cNvSpPr>
            <a:spLocks noGrp="1"/>
          </p:cNvSpPr>
          <p:nvPr>
            <p:ph type="pic" sz="quarter" idx="13"/>
          </p:nvPr>
        </p:nvSpPr>
        <p:spPr>
          <a:xfrm>
            <a:off x="8223250" y="2279650"/>
            <a:ext cx="3968750" cy="457835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pic>
        <p:nvPicPr>
          <p:cNvPr id="5" name="Graphic 4">
            <a:extLst>
              <a:ext uri="{FF2B5EF4-FFF2-40B4-BE49-F238E27FC236}">
                <a16:creationId xmlns:a16="http://schemas.microsoft.com/office/drawing/2014/main" id="{EA2442C3-F533-1B9F-09E7-AC1C88B25F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2983791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mage on Blue">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0C50D2-043C-36A1-1B56-B01E9B75264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CE33581A-D1A9-8C49-A1E9-6087E96537BF}" type="slidenum">
              <a:rPr lang="en-US" smtClean="0"/>
              <a:t>‹#›</a:t>
            </a:fld>
            <a:endParaRPr lang="en-US"/>
          </a:p>
        </p:txBody>
      </p:sp>
      <p:sp>
        <p:nvSpPr>
          <p:cNvPr id="8" name="Content Placeholder 2">
            <a:extLst>
              <a:ext uri="{FF2B5EF4-FFF2-40B4-BE49-F238E27FC236}">
                <a16:creationId xmlns:a16="http://schemas.microsoft.com/office/drawing/2014/main" id="{05DACEBD-5245-2837-AEBA-27A73AD435E7}"/>
              </a:ext>
            </a:extLst>
          </p:cNvPr>
          <p:cNvSpPr>
            <a:spLocks noGrp="1"/>
          </p:cNvSpPr>
          <p:nvPr>
            <p:ph sz="half" idx="1" hasCustomPrompt="1"/>
          </p:nvPr>
        </p:nvSpPr>
        <p:spPr>
          <a:xfrm>
            <a:off x="4572000" y="457199"/>
            <a:ext cx="3194050" cy="13716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2" name="Picture Placeholder 11">
            <a:extLst>
              <a:ext uri="{FF2B5EF4-FFF2-40B4-BE49-F238E27FC236}">
                <a16:creationId xmlns:a16="http://schemas.microsoft.com/office/drawing/2014/main" id="{E96ACE6D-21DD-9ECC-EBAD-3E0487EFFB49}"/>
              </a:ext>
            </a:extLst>
          </p:cNvPr>
          <p:cNvSpPr>
            <a:spLocks noGrp="1"/>
          </p:cNvSpPr>
          <p:nvPr>
            <p:ph type="pic" sz="quarter" idx="13"/>
          </p:nvPr>
        </p:nvSpPr>
        <p:spPr>
          <a:xfrm>
            <a:off x="4108450" y="2279650"/>
            <a:ext cx="8083550" cy="4578350"/>
          </a:xfrm>
        </p:spPr>
        <p:txBody>
          <a:bodyPr/>
          <a:lstStyle/>
          <a:p>
            <a:r>
              <a:rPr lang="en-US"/>
              <a:t>Click icon to add picture</a:t>
            </a:r>
            <a:endParaRPr lang="en-GB" dirty="0"/>
          </a:p>
        </p:txBody>
      </p:sp>
      <p:sp>
        <p:nvSpPr>
          <p:cNvPr id="11" name="Content Placeholder 2">
            <a:extLst>
              <a:ext uri="{FF2B5EF4-FFF2-40B4-BE49-F238E27FC236}">
                <a16:creationId xmlns:a16="http://schemas.microsoft.com/office/drawing/2014/main" id="{09ABDF0F-4BA7-B82C-7345-64CE6436A7E1}"/>
              </a:ext>
            </a:extLst>
          </p:cNvPr>
          <p:cNvSpPr>
            <a:spLocks noGrp="1"/>
          </p:cNvSpPr>
          <p:nvPr>
            <p:ph sz="half" idx="14" hasCustomPrompt="1"/>
          </p:nvPr>
        </p:nvSpPr>
        <p:spPr>
          <a:xfrm>
            <a:off x="8678863" y="457199"/>
            <a:ext cx="3194050" cy="13716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5" name="Graphic 4">
            <a:extLst>
              <a:ext uri="{FF2B5EF4-FFF2-40B4-BE49-F238E27FC236}">
                <a16:creationId xmlns:a16="http://schemas.microsoft.com/office/drawing/2014/main" id="{164959C2-0EA4-1F84-9951-8993395941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75384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22B4-7AB6-C642-ABFD-9AD6AE9034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8CB0ED-CA6A-AC48-BAB6-9FA93CD92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66311-7589-4342-8BB7-965109529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9B09D6-EFB9-B346-9845-EC96ECD05F78}"/>
              </a:ext>
            </a:extLst>
          </p:cNvPr>
          <p:cNvSpPr>
            <a:spLocks noGrp="1"/>
          </p:cNvSpPr>
          <p:nvPr>
            <p:ph type="dt" sz="half" idx="10"/>
          </p:nvPr>
        </p:nvSpPr>
        <p:spPr/>
        <p:txBody>
          <a:bodyPr/>
          <a:lstStyle/>
          <a:p>
            <a:fld id="{F5695DCC-F60B-D94C-B885-994DD612D537}" type="datetimeFigureOut">
              <a:rPr lang="en-US" smtClean="0"/>
              <a:t>11/28/2022</a:t>
            </a:fld>
            <a:endParaRPr lang="en-US"/>
          </a:p>
        </p:txBody>
      </p:sp>
      <p:sp>
        <p:nvSpPr>
          <p:cNvPr id="6" name="Footer Placeholder 5">
            <a:extLst>
              <a:ext uri="{FF2B5EF4-FFF2-40B4-BE49-F238E27FC236}">
                <a16:creationId xmlns:a16="http://schemas.microsoft.com/office/drawing/2014/main" id="{5AB35281-16F0-784C-8F1D-FDE5B0C52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80F4B-B4B6-ED4F-879B-9FCA0B759D64}"/>
              </a:ext>
            </a:extLst>
          </p:cNvPr>
          <p:cNvSpPr>
            <a:spLocks noGrp="1"/>
          </p:cNvSpPr>
          <p:nvPr>
            <p:ph type="sldNum" sz="quarter" idx="12"/>
          </p:nvPr>
        </p:nvSpPr>
        <p:spPr/>
        <p:txBody>
          <a:bodyPr/>
          <a:lstStyle/>
          <a:p>
            <a:fld id="{CE33581A-D1A9-8C49-A1E9-6087E96537BF}" type="slidenum">
              <a:rPr lang="en-US" smtClean="0"/>
              <a:t>‹#›</a:t>
            </a:fld>
            <a:endParaRPr lang="en-US"/>
          </a:p>
        </p:txBody>
      </p:sp>
    </p:spTree>
    <p:extLst>
      <p:ext uri="{BB962C8B-B14F-4D97-AF65-F5344CB8AC3E}">
        <p14:creationId xmlns:p14="http://schemas.microsoft.com/office/powerpoint/2010/main" val="27607112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Multi Layout">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0C50D2-043C-36A1-1B56-B01E9B75264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70BFD0F-01A4-774A-DFA5-C9069D2CA6D4}"/>
              </a:ext>
            </a:extLst>
          </p:cNvPr>
          <p:cNvSpPr/>
          <p:nvPr/>
        </p:nvSpPr>
        <p:spPr>
          <a:xfrm>
            <a:off x="4108450" y="3194050"/>
            <a:ext cx="8083550" cy="3663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CE33581A-D1A9-8C49-A1E9-6087E96537BF}" type="slidenum">
              <a:rPr lang="en-US" smtClean="0"/>
              <a:t>‹#›</a:t>
            </a:fld>
            <a:endParaRPr lang="en-US"/>
          </a:p>
        </p:txBody>
      </p:sp>
      <p:sp>
        <p:nvSpPr>
          <p:cNvPr id="9" name="Content Placeholder 2">
            <a:extLst>
              <a:ext uri="{FF2B5EF4-FFF2-40B4-BE49-F238E27FC236}">
                <a16:creationId xmlns:a16="http://schemas.microsoft.com/office/drawing/2014/main" id="{E831ED26-13CF-BB46-91D1-83954E3377E9}"/>
              </a:ext>
            </a:extLst>
          </p:cNvPr>
          <p:cNvSpPr>
            <a:spLocks noGrp="1"/>
          </p:cNvSpPr>
          <p:nvPr>
            <p:ph sz="half" idx="1" hasCustomPrompt="1"/>
          </p:nvPr>
        </p:nvSpPr>
        <p:spPr>
          <a:xfrm>
            <a:off x="4572000" y="457199"/>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F9B292ED-E6F9-30FB-64C6-A582A0E6EA91}"/>
              </a:ext>
            </a:extLst>
          </p:cNvPr>
          <p:cNvSpPr>
            <a:spLocks noGrp="1"/>
          </p:cNvSpPr>
          <p:nvPr>
            <p:ph sz="half" idx="14" hasCustomPrompt="1"/>
          </p:nvPr>
        </p:nvSpPr>
        <p:spPr>
          <a:xfrm>
            <a:off x="8678863" y="457199"/>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DF7D3303-2815-4B72-8F26-26A9C0519064}"/>
              </a:ext>
            </a:extLst>
          </p:cNvPr>
          <p:cNvSpPr>
            <a:spLocks noGrp="1"/>
          </p:cNvSpPr>
          <p:nvPr>
            <p:ph sz="half" idx="15" hasCustomPrompt="1"/>
          </p:nvPr>
        </p:nvSpPr>
        <p:spPr>
          <a:xfrm>
            <a:off x="4572000" y="3649818"/>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52B6807-5104-8F45-629D-98B15B70BE61}"/>
              </a:ext>
            </a:extLst>
          </p:cNvPr>
          <p:cNvSpPr>
            <a:spLocks noGrp="1"/>
          </p:cNvSpPr>
          <p:nvPr>
            <p:ph sz="half" idx="16" hasCustomPrompt="1"/>
          </p:nvPr>
        </p:nvSpPr>
        <p:spPr>
          <a:xfrm>
            <a:off x="8678863" y="3649818"/>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7" name="Graphic 6">
            <a:extLst>
              <a:ext uri="{FF2B5EF4-FFF2-40B4-BE49-F238E27FC236}">
                <a16:creationId xmlns:a16="http://schemas.microsoft.com/office/drawing/2014/main" id="{42977A46-41C3-31B7-5F50-917CE87B9DD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105158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Multi Layout 2">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0C50D2-043C-36A1-1B56-B01E9B752648}"/>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C246303-E295-386A-942C-82C07C877776}"/>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198C1C5-D53B-A06A-D3FD-B1ECECF4613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9AA9D71-ED5F-23BF-5503-5EC87E7997FF}"/>
              </a:ext>
            </a:extLst>
          </p:cNvPr>
          <p:cNvSpPr>
            <a:spLocks noGrp="1"/>
          </p:cNvSpPr>
          <p:nvPr>
            <p:ph type="sldNum" sz="quarter" idx="11"/>
          </p:nvPr>
        </p:nvSpPr>
        <p:spPr/>
        <p:txBody>
          <a:bodyPr/>
          <a:lstStyle/>
          <a:p>
            <a:fld id="{CE33581A-D1A9-8C49-A1E9-6087E96537BF}" type="slidenum">
              <a:rPr lang="en-US" smtClean="0"/>
              <a:t>‹#›</a:t>
            </a:fld>
            <a:endParaRPr lang="en-US"/>
          </a:p>
        </p:txBody>
      </p:sp>
      <p:sp>
        <p:nvSpPr>
          <p:cNvPr id="9" name="Content Placeholder 2">
            <a:extLst>
              <a:ext uri="{FF2B5EF4-FFF2-40B4-BE49-F238E27FC236}">
                <a16:creationId xmlns:a16="http://schemas.microsoft.com/office/drawing/2014/main" id="{E831ED26-13CF-BB46-91D1-83954E3377E9}"/>
              </a:ext>
            </a:extLst>
          </p:cNvPr>
          <p:cNvSpPr>
            <a:spLocks noGrp="1"/>
          </p:cNvSpPr>
          <p:nvPr>
            <p:ph sz="half" idx="1" hasCustomPrompt="1"/>
          </p:nvPr>
        </p:nvSpPr>
        <p:spPr>
          <a:xfrm>
            <a:off x="4572000" y="457199"/>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F9B292ED-E6F9-30FB-64C6-A582A0E6EA91}"/>
              </a:ext>
            </a:extLst>
          </p:cNvPr>
          <p:cNvSpPr>
            <a:spLocks noGrp="1"/>
          </p:cNvSpPr>
          <p:nvPr>
            <p:ph sz="half" idx="14" hasCustomPrompt="1"/>
          </p:nvPr>
        </p:nvSpPr>
        <p:spPr>
          <a:xfrm>
            <a:off x="8678863" y="457199"/>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DF7D3303-2815-4B72-8F26-26A9C0519064}"/>
              </a:ext>
            </a:extLst>
          </p:cNvPr>
          <p:cNvSpPr>
            <a:spLocks noGrp="1"/>
          </p:cNvSpPr>
          <p:nvPr>
            <p:ph sz="half" idx="15" hasCustomPrompt="1"/>
          </p:nvPr>
        </p:nvSpPr>
        <p:spPr>
          <a:xfrm>
            <a:off x="4572000" y="3649818"/>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52B6807-5104-8F45-629D-98B15B70BE61}"/>
              </a:ext>
            </a:extLst>
          </p:cNvPr>
          <p:cNvSpPr>
            <a:spLocks noGrp="1"/>
          </p:cNvSpPr>
          <p:nvPr>
            <p:ph sz="half" idx="16" hasCustomPrompt="1"/>
          </p:nvPr>
        </p:nvSpPr>
        <p:spPr>
          <a:xfrm>
            <a:off x="8678863" y="3649818"/>
            <a:ext cx="3194050" cy="22860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bg1"/>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pic>
        <p:nvPicPr>
          <p:cNvPr id="5" name="Graphic 4">
            <a:extLst>
              <a:ext uri="{FF2B5EF4-FFF2-40B4-BE49-F238E27FC236}">
                <a16:creationId xmlns:a16="http://schemas.microsoft.com/office/drawing/2014/main" id="{E91FA772-0BFE-9951-6889-D200B7DA587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Tree>
    <p:extLst>
      <p:ext uri="{BB962C8B-B14F-4D97-AF65-F5344CB8AC3E}">
        <p14:creationId xmlns:p14="http://schemas.microsoft.com/office/powerpoint/2010/main" val="7943843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0" y="0"/>
            <a:ext cx="12192000" cy="6858000"/>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197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64" presetClass="path" presetSubtype="0" accel="50000" decel="50000" fill="hold" grpId="1" nodeType="withEffect">
                                  <p:stCondLst>
                                    <p:cond delay="0"/>
                                  </p:stCondLst>
                                  <p:childTnLst>
                                    <p:animMotion origin="layout" path="M 4.79167E-6 0.04375 L 4.79167E-6 2.59259E-6 " pathEditMode="relative" rAng="0" ptsTypes="AA">
                                      <p:cBhvr>
                                        <p:cTn id="13" dur="1500" fill="hold"/>
                                        <p:tgtEl>
                                          <p:spTgt spid="4"/>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4"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572000" y="0"/>
            <a:ext cx="7620000" cy="6858000"/>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958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64" presetClass="path" presetSubtype="0" accel="50000" decel="50000" fill="hold" grpId="1" nodeType="withEffect">
                                  <p:stCondLst>
                                    <p:cond delay="0"/>
                                  </p:stCondLst>
                                  <p:childTnLst>
                                    <p:animMotion origin="layout" path="M 4.79167E-6 0.04375 L 4.79167E-6 2.59259E-6 " pathEditMode="relative" rAng="0" ptsTypes="AA">
                                      <p:cBhvr>
                                        <p:cTn id="13" dur="1500" fill="hold"/>
                                        <p:tgtEl>
                                          <p:spTgt spid="4"/>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4" grpId="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572000" y="0"/>
            <a:ext cx="7620000" cy="3654425"/>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4572000" y="3654425"/>
            <a:ext cx="7620000" cy="3197225"/>
          </a:xfrm>
        </p:spPr>
        <p:txBody>
          <a:bodyPr/>
          <a:lstStyle/>
          <a:p>
            <a:r>
              <a:rPr lang="en-US"/>
              <a:t>Click icon to add picture</a:t>
            </a:r>
            <a:endParaRPr lang="en-GB" dirty="0"/>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65029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hre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B571A-0C70-23C3-C005-9DC326B60D11}"/>
              </a:ext>
            </a:extLst>
          </p:cNvPr>
          <p:cNvSpPr>
            <a:spLocks noGrp="1"/>
          </p:cNvSpPr>
          <p:nvPr>
            <p:ph type="pic" sz="quarter" idx="13"/>
          </p:nvPr>
        </p:nvSpPr>
        <p:spPr>
          <a:xfrm>
            <a:off x="4572000" y="0"/>
            <a:ext cx="4108450" cy="6857999"/>
          </a:xfrm>
        </p:spPr>
        <p:txBody>
          <a:bodyPr/>
          <a:lstStyle/>
          <a:p>
            <a:r>
              <a:rPr lang="en-US"/>
              <a:t>Click icon to add picture</a:t>
            </a:r>
            <a:endParaRPr lang="en-GB" dirty="0"/>
          </a:p>
        </p:txBody>
      </p:sp>
      <p:sp>
        <p:nvSpPr>
          <p:cNvPr id="6" name="Footer Placeholder 5">
            <a:extLst>
              <a:ext uri="{FF2B5EF4-FFF2-40B4-BE49-F238E27FC236}">
                <a16:creationId xmlns:a16="http://schemas.microsoft.com/office/drawing/2014/main" id="{732D1F2A-D0B8-6FFC-2844-97DB08674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4CDDE-1A75-B5EA-8ADD-CDC263CB90FD}"/>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9" name="Picture Placeholder 7">
            <a:extLst>
              <a:ext uri="{FF2B5EF4-FFF2-40B4-BE49-F238E27FC236}">
                <a16:creationId xmlns:a16="http://schemas.microsoft.com/office/drawing/2014/main" id="{0129604B-34A0-130A-052B-DFDD6B336F3D}"/>
              </a:ext>
            </a:extLst>
          </p:cNvPr>
          <p:cNvSpPr>
            <a:spLocks noGrp="1"/>
          </p:cNvSpPr>
          <p:nvPr>
            <p:ph type="pic" sz="quarter" idx="15"/>
          </p:nvPr>
        </p:nvSpPr>
        <p:spPr>
          <a:xfrm>
            <a:off x="8680450" y="2743200"/>
            <a:ext cx="3511550" cy="4108451"/>
          </a:xfrm>
        </p:spPr>
        <p:txBody>
          <a:bodyPr/>
          <a:lstStyle/>
          <a:p>
            <a:r>
              <a:rPr lang="en-US"/>
              <a:t>Click icon to add picture</a:t>
            </a:r>
            <a:endParaRPr lang="en-GB" dirty="0"/>
          </a:p>
        </p:txBody>
      </p:sp>
      <p:sp>
        <p:nvSpPr>
          <p:cNvPr id="4" name="Title 3">
            <a:extLst>
              <a:ext uri="{FF2B5EF4-FFF2-40B4-BE49-F238E27FC236}">
                <a16:creationId xmlns:a16="http://schemas.microsoft.com/office/drawing/2014/main" id="{C4C9CA1A-678C-B077-A23A-695A7C682FA5}"/>
              </a:ext>
            </a:extLst>
          </p:cNvPr>
          <p:cNvSpPr>
            <a:spLocks noGrp="1"/>
          </p:cNvSpPr>
          <p:nvPr>
            <p:ph type="title"/>
          </p:nvPr>
        </p:nvSpPr>
        <p:spPr/>
        <p:txBody>
          <a:bodyPr/>
          <a:lstStyle/>
          <a:p>
            <a:r>
              <a:rPr lang="en-US"/>
              <a:t>Click to edit Master title style</a:t>
            </a:r>
            <a:endParaRPr lang="en-GB"/>
          </a:p>
        </p:txBody>
      </p:sp>
      <p:sp>
        <p:nvSpPr>
          <p:cNvPr id="2" name="Picture Placeholder 7">
            <a:extLst>
              <a:ext uri="{FF2B5EF4-FFF2-40B4-BE49-F238E27FC236}">
                <a16:creationId xmlns:a16="http://schemas.microsoft.com/office/drawing/2014/main" id="{15843B81-9280-B787-925B-D94E5BB1E76C}"/>
              </a:ext>
            </a:extLst>
          </p:cNvPr>
          <p:cNvSpPr>
            <a:spLocks noGrp="1"/>
          </p:cNvSpPr>
          <p:nvPr>
            <p:ph type="pic" sz="quarter" idx="16"/>
          </p:nvPr>
        </p:nvSpPr>
        <p:spPr>
          <a:xfrm>
            <a:off x="8680450" y="1"/>
            <a:ext cx="3511550" cy="2743200"/>
          </a:xfrm>
        </p:spPr>
        <p:txBody>
          <a:bodyPr/>
          <a:lstStyle/>
          <a:p>
            <a:r>
              <a:rPr lang="en-US"/>
              <a:t>Click icon to add picture</a:t>
            </a:r>
            <a:endParaRPr lang="en-GB" dirty="0"/>
          </a:p>
        </p:txBody>
      </p:sp>
    </p:spTree>
    <p:extLst>
      <p:ext uri="{BB962C8B-B14F-4D97-AF65-F5344CB8AC3E}">
        <p14:creationId xmlns:p14="http://schemas.microsoft.com/office/powerpoint/2010/main" val="22088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repeatCount="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64" presetClass="path" presetSubtype="0" accel="50000" decel="50000" fill="hold" grpId="1" nodeType="withEffect">
                                  <p:stCondLst>
                                    <p:cond delay="0"/>
                                  </p:stCondLst>
                                  <p:childTnLst>
                                    <p:animMotion origin="layout" path="M 4.79167E-6 0.04375 L 4.79167E-6 2.59259E-6 " pathEditMode="relative" rAng="0" ptsTypes="AA">
                                      <p:cBhvr>
                                        <p:cTn id="13" dur="1500" fill="hold"/>
                                        <p:tgtEl>
                                          <p:spTgt spid="4"/>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4" grpId="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D813FA-E1E9-6CE5-DA3B-3550F5132A9A}"/>
              </a:ext>
            </a:extLst>
          </p:cNvPr>
          <p:cNvSpPr>
            <a:spLocks noGrp="1"/>
          </p:cNvSpPr>
          <p:nvPr>
            <p:ph type="dt" sz="half" idx="10"/>
          </p:nvPr>
        </p:nvSpPr>
        <p:spPr>
          <a:xfrm>
            <a:off x="838200" y="6391588"/>
            <a:ext cx="2743200" cy="230248"/>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0CB92480-F2BB-6E4D-0B48-BC5E95A85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F014587D-FE3D-4980-BD7B-40D659CDEB5C}" type="slidenum">
              <a:rPr lang="en-GB" smtClean="0"/>
              <a:t>‹#›</a:t>
            </a:fld>
            <a:endParaRPr lang="en-GB"/>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332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5D703-D8EA-9994-BA95-384890B498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DCE458-D9A3-4DEA-87B5-6B6AE0C5F74D}"/>
              </a:ext>
            </a:extLst>
          </p:cNvPr>
          <p:cNvSpPr>
            <a:spLocks noGrp="1"/>
          </p:cNvSpPr>
          <p:nvPr>
            <p:ph type="sldNum" sz="quarter" idx="12"/>
          </p:nvPr>
        </p:nvSpPr>
        <p:spPr/>
        <p:txBody>
          <a:bodyPr/>
          <a:lstStyle/>
          <a:p>
            <a:fld id="{F014587D-FE3D-4980-BD7B-40D659CDEB5C}" type="slidenum">
              <a:rPr lang="en-GB" smtClean="0"/>
              <a:t>‹#›</a:t>
            </a:fld>
            <a:endParaRPr lang="en-GB"/>
          </a:p>
        </p:txBody>
      </p:sp>
    </p:spTree>
    <p:extLst>
      <p:ext uri="{BB962C8B-B14F-4D97-AF65-F5344CB8AC3E}">
        <p14:creationId xmlns:p14="http://schemas.microsoft.com/office/powerpoint/2010/main" val="69679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cSld name="Basin Ma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B0B03C-65C1-B39F-F4CF-D3F9200D5416}"/>
              </a:ext>
            </a:extLst>
          </p:cNvPr>
          <p:cNvSpPr/>
          <p:nvPr/>
        </p:nvSpPr>
        <p:spPr>
          <a:xfrm>
            <a:off x="238539" y="1078788"/>
            <a:ext cx="9117495" cy="5562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EF50B7-28CC-1AAA-7DAB-B4A38148BF8A}"/>
              </a:ext>
            </a:extLst>
          </p:cNvPr>
          <p:cNvSpPr/>
          <p:nvPr/>
        </p:nvSpPr>
        <p:spPr>
          <a:xfrm>
            <a:off x="238540" y="261709"/>
            <a:ext cx="9117494" cy="73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0969909-5E9F-D8E9-99CB-822E1C3E1CD4}"/>
              </a:ext>
            </a:extLst>
          </p:cNvPr>
          <p:cNvSpPr>
            <a:spLocks noGrp="1"/>
          </p:cNvSpPr>
          <p:nvPr>
            <p:ph type="sldNum" sz="quarter" idx="12"/>
          </p:nvPr>
        </p:nvSpPr>
        <p:spPr/>
        <p:txBody>
          <a:bodyPr/>
          <a:lstStyle/>
          <a:p>
            <a:fld id="{CE33581A-D1A9-8C49-A1E9-6087E96537BF}" type="slidenum">
              <a:rPr lang="en-US" smtClean="0"/>
              <a:t>‹#›</a:t>
            </a:fld>
            <a:endParaRPr lang="en-US"/>
          </a:p>
        </p:txBody>
      </p:sp>
      <p:sp>
        <p:nvSpPr>
          <p:cNvPr id="2" name="Title 1">
            <a:extLst>
              <a:ext uri="{FF2B5EF4-FFF2-40B4-BE49-F238E27FC236}">
                <a16:creationId xmlns:a16="http://schemas.microsoft.com/office/drawing/2014/main" id="{8560292F-46E5-7C51-F750-22AAB107E973}"/>
              </a:ext>
            </a:extLst>
          </p:cNvPr>
          <p:cNvSpPr>
            <a:spLocks noGrp="1"/>
          </p:cNvSpPr>
          <p:nvPr>
            <p:ph type="title"/>
          </p:nvPr>
        </p:nvSpPr>
        <p:spPr>
          <a:xfrm>
            <a:off x="457200" y="457201"/>
            <a:ext cx="8672513" cy="332399"/>
          </a:xfrm>
        </p:spPr>
        <p:txBody>
          <a:bodyPr wrap="square">
            <a:spAutoFit/>
          </a:bodyPr>
          <a:lstStyle>
            <a:lvl1pPr>
              <a:defRPr sz="2400"/>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358762FB-9D63-2349-6E8F-D2CFE4E431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7112" y="5683251"/>
            <a:ext cx="1240572" cy="872814"/>
          </a:xfrm>
          <a:prstGeom prst="rect">
            <a:avLst/>
          </a:prstGeom>
        </p:spPr>
      </p:pic>
      <p:sp>
        <p:nvSpPr>
          <p:cNvPr id="9" name="Rectangle 8">
            <a:extLst>
              <a:ext uri="{FF2B5EF4-FFF2-40B4-BE49-F238E27FC236}">
                <a16:creationId xmlns:a16="http://schemas.microsoft.com/office/drawing/2014/main" id="{45A8EDF0-4DAB-ACF1-7FD5-891321DB014E}"/>
              </a:ext>
            </a:extLst>
          </p:cNvPr>
          <p:cNvSpPr/>
          <p:nvPr/>
        </p:nvSpPr>
        <p:spPr>
          <a:xfrm>
            <a:off x="238540" y="189708"/>
            <a:ext cx="911749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35678054-26F6-BE3B-EE69-C659B73A4C9D}"/>
              </a:ext>
            </a:extLst>
          </p:cNvPr>
          <p:cNvSpPr>
            <a:spLocks noGrp="1"/>
          </p:cNvSpPr>
          <p:nvPr>
            <p:ph type="body" sz="quarter" idx="13"/>
          </p:nvPr>
        </p:nvSpPr>
        <p:spPr>
          <a:xfrm>
            <a:off x="9594850" y="1376362"/>
            <a:ext cx="2278063" cy="4560887"/>
          </a:xfrm>
        </p:spPr>
        <p:txBody>
          <a:bodyPr/>
          <a:lstStyle>
            <a:lvl1pPr>
              <a:defRPr sz="1600"/>
            </a:lvl1pPr>
            <a:lvl2pPr>
              <a:defRPr sz="1600"/>
            </a:lvl2pPr>
            <a:lvl3pPr>
              <a:defRPr sz="16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2564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6854-0733-4CDE-A9AA-218E38D1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A7918B-41CB-4EC3-87DE-D819EFA97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A2D906-DCDD-4F13-A0EC-2383B794E9E5}"/>
              </a:ext>
            </a:extLst>
          </p:cNvPr>
          <p:cNvSpPr>
            <a:spLocks noGrp="1"/>
          </p:cNvSpPr>
          <p:nvPr>
            <p:ph type="dt" sz="half" idx="10"/>
          </p:nvPr>
        </p:nvSpPr>
        <p:spPr/>
        <p:txBody>
          <a:bodyPr/>
          <a:lstStyle/>
          <a:p>
            <a:fld id="{D9C0CDEF-B9F9-421E-8FC4-65B7FF7CAE07}" type="datetimeFigureOut">
              <a:rPr lang="en-GB" smtClean="0"/>
              <a:t>28/11/2022</a:t>
            </a:fld>
            <a:endParaRPr lang="en-GB"/>
          </a:p>
        </p:txBody>
      </p:sp>
      <p:sp>
        <p:nvSpPr>
          <p:cNvPr id="5" name="Footer Placeholder 4">
            <a:extLst>
              <a:ext uri="{FF2B5EF4-FFF2-40B4-BE49-F238E27FC236}">
                <a16:creationId xmlns:a16="http://schemas.microsoft.com/office/drawing/2014/main" id="{5E3BF9F3-C7E5-41A7-9424-9AFB3D12E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C100A-EAC1-41AD-A040-113411C723B8}"/>
              </a:ext>
            </a:extLst>
          </p:cNvPr>
          <p:cNvSpPr>
            <a:spLocks noGrp="1"/>
          </p:cNvSpPr>
          <p:nvPr>
            <p:ph type="sldNum" sz="quarter" idx="12"/>
          </p:nvPr>
        </p:nvSpPr>
        <p:spPr/>
        <p:txBody>
          <a:bodyPr/>
          <a:lstStyle/>
          <a:p>
            <a:fld id="{F014587D-FE3D-4980-BD7B-40D659CDEB5C}" type="slidenum">
              <a:rPr lang="en-GB" smtClean="0"/>
              <a:t>‹#›</a:t>
            </a:fld>
            <a:endParaRPr lang="en-GB"/>
          </a:p>
        </p:txBody>
      </p:sp>
      <p:pic>
        <p:nvPicPr>
          <p:cNvPr id="8" name="Picture 7">
            <a:extLst>
              <a:ext uri="{FF2B5EF4-FFF2-40B4-BE49-F238E27FC236}">
                <a16:creationId xmlns:a16="http://schemas.microsoft.com/office/drawing/2014/main" id="{3BF1D0A1-C8C9-468F-B90C-C4984B50B180}"/>
              </a:ext>
            </a:extLst>
          </p:cNvPr>
          <p:cNvPicPr>
            <a:picLocks noChangeAspect="1"/>
          </p:cNvPicPr>
          <p:nvPr userDrawn="1"/>
        </p:nvPicPr>
        <p:blipFill>
          <a:blip r:embed="rId2"/>
          <a:stretch>
            <a:fillRect/>
          </a:stretch>
        </p:blipFill>
        <p:spPr>
          <a:xfrm>
            <a:off x="0" y="6164215"/>
            <a:ext cx="12192000" cy="693785"/>
          </a:xfrm>
          <a:prstGeom prst="rect">
            <a:avLst/>
          </a:prstGeom>
        </p:spPr>
      </p:pic>
    </p:spTree>
    <p:extLst>
      <p:ext uri="{BB962C8B-B14F-4D97-AF65-F5344CB8AC3E}">
        <p14:creationId xmlns:p14="http://schemas.microsoft.com/office/powerpoint/2010/main" val="232243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3.sv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image" Target="../media/image6.sv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image" Target="../media/image5.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theme" Target="../theme/theme4.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1A22B-A5FB-AB40-97C9-D059E258F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67ADC4F-4091-B142-9373-89EC47516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F3F7447-22C8-7C4B-97FE-DCA188F23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95DCC-F60B-D94C-B885-994DD612D537}" type="datetimeFigureOut">
              <a:rPr lang="en-US" smtClean="0"/>
              <a:t>11/28/2022</a:t>
            </a:fld>
            <a:endParaRPr lang="en-US"/>
          </a:p>
        </p:txBody>
      </p:sp>
      <p:sp>
        <p:nvSpPr>
          <p:cNvPr id="5" name="Footer Placeholder 4">
            <a:extLst>
              <a:ext uri="{FF2B5EF4-FFF2-40B4-BE49-F238E27FC236}">
                <a16:creationId xmlns:a16="http://schemas.microsoft.com/office/drawing/2014/main" id="{89ECDEE3-6349-2747-88D0-522E0C795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BF4513-7600-C44A-8877-36AA3B31C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3581A-D1A9-8C49-A1E9-6087E96537BF}" type="slidenum">
              <a:rPr lang="en-US" smtClean="0"/>
              <a:t>‹#›</a:t>
            </a:fld>
            <a:endParaRPr lang="en-US"/>
          </a:p>
        </p:txBody>
      </p:sp>
      <p:sp>
        <p:nvSpPr>
          <p:cNvPr id="8" name="TextBox 7">
            <a:extLst>
              <a:ext uri="{FF2B5EF4-FFF2-40B4-BE49-F238E27FC236}">
                <a16:creationId xmlns:a16="http://schemas.microsoft.com/office/drawing/2014/main" id="{8248677C-4EA4-46B5-A3E1-86E85F24973A}"/>
              </a:ext>
            </a:extLst>
          </p:cNvPr>
          <p:cNvSpPr txBox="1"/>
          <p:nvPr>
            <p:extLst>
              <p:ext uri="{1162E1C5-73C7-4A58-AE30-91384D911F3F}">
                <p184:classification xmlns:p184="http://schemas.microsoft.com/office/powerpoint/2018/4/main" val="ftr"/>
              </p:ext>
            </p:extLst>
          </p:nvPr>
        </p:nvSpPr>
        <p:spPr>
          <a:xfrm>
            <a:off x="5712587" y="6705600"/>
            <a:ext cx="611188"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SLB-Private</a:t>
            </a:r>
          </a:p>
        </p:txBody>
      </p:sp>
    </p:spTree>
    <p:extLst>
      <p:ext uri="{BB962C8B-B14F-4D97-AF65-F5344CB8AC3E}">
        <p14:creationId xmlns:p14="http://schemas.microsoft.com/office/powerpoint/2010/main" val="1306380893"/>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ABB9-5766-FE25-E328-FE5B7131BF60}"/>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BDE3E0C-92A3-427B-ED53-25D02A3C956C}"/>
              </a:ext>
            </a:extLst>
          </p:cNvPr>
          <p:cNvSpPr>
            <a:spLocks noGrp="1"/>
          </p:cNvSpPr>
          <p:nvPr>
            <p:ph type="title"/>
          </p:nvPr>
        </p:nvSpPr>
        <p:spPr>
          <a:xfrm>
            <a:off x="457200" y="412363"/>
            <a:ext cx="3200400" cy="3696087"/>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68FA5F5-A6F4-83D6-C2D2-CBF04F8F21BA}"/>
              </a:ext>
            </a:extLst>
          </p:cNvPr>
          <p:cNvSpPr>
            <a:spLocks noGrp="1"/>
          </p:cNvSpPr>
          <p:nvPr>
            <p:ph type="body" idx="1"/>
          </p:nvPr>
        </p:nvSpPr>
        <p:spPr>
          <a:xfrm>
            <a:off x="4576042" y="422313"/>
            <a:ext cx="7296870" cy="551493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512F1DC-96E6-798D-E5E3-433DC019F114}"/>
              </a:ext>
            </a:extLst>
          </p:cNvPr>
          <p:cNvSpPr>
            <a:spLocks noGrp="1"/>
          </p:cNvSpPr>
          <p:nvPr>
            <p:ph type="ftr" sz="quarter" idx="3"/>
          </p:nvPr>
        </p:nvSpPr>
        <p:spPr>
          <a:xfrm>
            <a:off x="1828435" y="6391587"/>
            <a:ext cx="9367616" cy="249859"/>
          </a:xfrm>
          <a:prstGeom prst="rect">
            <a:avLst/>
          </a:prstGeom>
        </p:spPr>
        <p:txBody>
          <a:bodyPr vert="horz" lIns="0" tIns="0" rIns="0" bIns="0" rtlCol="0" anchor="b">
            <a:noAutofit/>
          </a:bodyPr>
          <a:lstStyle>
            <a:lvl1pPr algn="r">
              <a:defRPr sz="1000">
                <a:solidFill>
                  <a:schemeClr val="bg2">
                    <a:lumMod val="75000"/>
                  </a:schemeClr>
                </a:solidFill>
              </a:defRPr>
            </a:lvl1pPr>
          </a:lstStyle>
          <a:p>
            <a:endParaRPr lang="en-GB"/>
          </a:p>
        </p:txBody>
      </p:sp>
      <p:sp>
        <p:nvSpPr>
          <p:cNvPr id="6" name="Slide Number Placeholder 5">
            <a:extLst>
              <a:ext uri="{FF2B5EF4-FFF2-40B4-BE49-F238E27FC236}">
                <a16:creationId xmlns:a16="http://schemas.microsoft.com/office/drawing/2014/main" id="{316CEF17-E52C-6D06-E631-5CAE7673046D}"/>
              </a:ext>
            </a:extLst>
          </p:cNvPr>
          <p:cNvSpPr>
            <a:spLocks noGrp="1"/>
          </p:cNvSpPr>
          <p:nvPr>
            <p:ph type="sldNum" sz="quarter" idx="4"/>
          </p:nvPr>
        </p:nvSpPr>
        <p:spPr>
          <a:xfrm>
            <a:off x="11188701" y="6411198"/>
            <a:ext cx="684212" cy="230248"/>
          </a:xfrm>
          <a:prstGeom prst="rect">
            <a:avLst/>
          </a:prstGeom>
        </p:spPr>
        <p:txBody>
          <a:bodyPr vert="horz" lIns="0" tIns="0" rIns="0" bIns="0" rtlCol="0" anchor="b">
            <a:noAutofit/>
          </a:bodyPr>
          <a:lstStyle>
            <a:lvl1pPr algn="r">
              <a:defRPr sz="1000">
                <a:solidFill>
                  <a:schemeClr val="bg2">
                    <a:lumMod val="75000"/>
                  </a:schemeClr>
                </a:solidFill>
              </a:defRPr>
            </a:lvl1pPr>
          </a:lstStyle>
          <a:p>
            <a:fld id="{F014587D-FE3D-4980-BD7B-40D659CDEB5C}" type="slidenum">
              <a:rPr lang="en-GB" smtClean="0"/>
              <a:t>‹#›</a:t>
            </a:fld>
            <a:endParaRPr lang="en-GB"/>
          </a:p>
        </p:txBody>
      </p:sp>
      <p:pic>
        <p:nvPicPr>
          <p:cNvPr id="9" name="Graphic 8">
            <a:extLst>
              <a:ext uri="{FF2B5EF4-FFF2-40B4-BE49-F238E27FC236}">
                <a16:creationId xmlns:a16="http://schemas.microsoft.com/office/drawing/2014/main" id="{A9DCADAA-AE45-1053-A04D-8E58E58654FE}"/>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297112" y="5683251"/>
            <a:ext cx="1240572" cy="872814"/>
          </a:xfrm>
          <a:prstGeom prst="rect">
            <a:avLst/>
          </a:prstGeom>
        </p:spPr>
      </p:pic>
      <p:sp>
        <p:nvSpPr>
          <p:cNvPr id="8" name="TextBox 7">
            <a:extLst>
              <a:ext uri="{FF2B5EF4-FFF2-40B4-BE49-F238E27FC236}">
                <a16:creationId xmlns:a16="http://schemas.microsoft.com/office/drawing/2014/main" id="{1A38D92D-57CB-41C8-861C-753F7B4C418E}"/>
              </a:ext>
            </a:extLst>
          </p:cNvPr>
          <p:cNvSpPr txBox="1"/>
          <p:nvPr userDrawn="1">
            <p:extLst>
              <p:ext uri="{1162E1C5-73C7-4A58-AE30-91384D911F3F}">
                <p184:classification xmlns:p184="http://schemas.microsoft.com/office/powerpoint/2018/4/main" val="ftr"/>
              </p:ext>
            </p:extLst>
          </p:nvPr>
        </p:nvSpPr>
        <p:spPr>
          <a:xfrm>
            <a:off x="5712587" y="6705600"/>
            <a:ext cx="611188"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SLB-Private</a:t>
            </a:r>
          </a:p>
        </p:txBody>
      </p:sp>
    </p:spTree>
    <p:extLst>
      <p:ext uri="{BB962C8B-B14F-4D97-AF65-F5344CB8AC3E}">
        <p14:creationId xmlns:p14="http://schemas.microsoft.com/office/powerpoint/2010/main" val="402503788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 id="2147484101" r:id="rId27"/>
    <p:sldLayoutId id="2147484102" r:id="rId28"/>
    <p:sldLayoutId id="2147484103" r:id="rId29"/>
    <p:sldLayoutId id="2147484104" r:id="rId30"/>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600"/>
        </a:spcBef>
        <a:spcAft>
          <a:spcPts val="600"/>
        </a:spcAft>
        <a:buFont typeface="Arial" panose="020B0604020202020204" pitchFamily="34" charset="0"/>
        <a:buNone/>
        <a:defRPr sz="2000" b="1" i="0" kern="1200">
          <a:solidFill>
            <a:schemeClr val="tx1"/>
          </a:solidFill>
          <a:latin typeface="SLB Sans" panose="02000503040000020004" pitchFamily="2" charset="0"/>
          <a:ea typeface="+mn-ea"/>
          <a:cs typeface="+mn-cs"/>
        </a:defRPr>
      </a:lvl1pPr>
      <a:lvl2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tx1"/>
          </a:solidFill>
          <a:latin typeface="SLB Sans Book" panose="02000503040000020004" pitchFamily="2" charset="0"/>
          <a:ea typeface="+mn-ea"/>
          <a:cs typeface="+mn-cs"/>
        </a:defRPr>
      </a:lvl2pPr>
      <a:lvl3pPr marL="342900" indent="-342900" algn="l" defTabSz="914400" rtl="0" eaLnBrk="1" latinLnBrk="0" hangingPunct="1">
        <a:lnSpc>
          <a:spcPct val="95000"/>
        </a:lnSpc>
        <a:spcBef>
          <a:spcPts val="0"/>
        </a:spcBef>
        <a:spcAft>
          <a:spcPts val="600"/>
        </a:spcAft>
        <a:buFont typeface="SLB Sans Book" panose="02000503040000020004" pitchFamily="2" charset="0"/>
        <a:buChar char="→"/>
        <a:defRPr sz="2000" b="0" kern="1200">
          <a:solidFill>
            <a:schemeClr val="tx1"/>
          </a:solidFill>
          <a:latin typeface="SLB Sans Book" panose="02000503040000020004" pitchFamily="2" charset="0"/>
          <a:ea typeface="+mn-ea"/>
          <a:cs typeface="+mn-cs"/>
        </a:defRPr>
      </a:lvl3pPr>
      <a:lvl4pPr marL="684000" indent="-342000" algn="l" defTabSz="914400" rtl="0" eaLnBrk="1" latinLnBrk="0" hangingPunct="1">
        <a:lnSpc>
          <a:spcPct val="95000"/>
        </a:lnSpc>
        <a:spcBef>
          <a:spcPts val="0"/>
        </a:spcBef>
        <a:spcAft>
          <a:spcPts val="600"/>
        </a:spcAft>
        <a:buFont typeface="SLB Sans Book" panose="02000503040000020004" pitchFamily="2" charset="0"/>
        <a:buChar char="−"/>
        <a:tabLst/>
        <a:defRPr sz="1800" b="0" kern="1200">
          <a:solidFill>
            <a:schemeClr val="tx1"/>
          </a:solidFill>
          <a:latin typeface="SLB Sans Book" panose="02000503040000020004" pitchFamily="2" charset="0"/>
          <a:ea typeface="+mn-ea"/>
          <a:cs typeface="+mn-cs"/>
        </a:defRPr>
      </a:lvl4pPr>
      <a:lvl5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tx1"/>
          </a:solidFill>
          <a:latin typeface="SLB Sans Book"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2">
          <p15:clr>
            <a:srgbClr val="F26B43"/>
          </p15:clr>
        </p15:guide>
        <p15:guide id="2" pos="288">
          <p15:clr>
            <a:srgbClr val="F26B43"/>
          </p15:clr>
        </p15:guide>
        <p15:guide id="3" pos="7479">
          <p15:clr>
            <a:srgbClr val="F26B43"/>
          </p15:clr>
        </p15:guide>
        <p15:guide id="4" pos="4028">
          <p15:clr>
            <a:srgbClr val="F26B43"/>
          </p15:clr>
        </p15:guide>
        <p15:guide id="5" pos="2588">
          <p15:clr>
            <a:srgbClr val="F26B43"/>
          </p15:clr>
        </p15:guide>
        <p15:guide id="6" pos="5180">
          <p15:clr>
            <a:srgbClr val="F26B43"/>
          </p15:clr>
        </p15:guide>
        <p15:guide id="7" orient="horz" pos="288">
          <p15:clr>
            <a:srgbClr val="F26B43"/>
          </p15:clr>
        </p15:guide>
        <p15:guide id="10" orient="horz" pos="4028">
          <p15:clr>
            <a:srgbClr val="F26B43"/>
          </p15:clr>
        </p15:guide>
        <p15:guide id="11" orient="horz" pos="1436">
          <p15:clr>
            <a:srgbClr val="F26B43"/>
          </p15:clr>
        </p15:guide>
        <p15:guide id="12" orient="horz" pos="1152">
          <p15:clr>
            <a:srgbClr val="F26B43"/>
          </p15:clr>
        </p15:guide>
        <p15:guide id="13" orient="horz" pos="867">
          <p15:clr>
            <a:srgbClr val="F26B43"/>
          </p15:clr>
        </p15:guide>
        <p15:guide id="14" orient="horz" pos="576">
          <p15:clr>
            <a:srgbClr val="F26B43"/>
          </p15:clr>
        </p15:guide>
        <p15:guide id="15" orient="horz" pos="1728">
          <p15:clr>
            <a:srgbClr val="F26B43"/>
          </p15:clr>
        </p15:guide>
        <p15:guide id="16" orient="horz" pos="2302">
          <p15:clr>
            <a:srgbClr val="F26B43"/>
          </p15:clr>
        </p15:guide>
        <p15:guide id="17" orient="horz" pos="2588">
          <p15:clr>
            <a:srgbClr val="F26B43"/>
          </p15:clr>
        </p15:guide>
        <p15:guide id="18" orient="horz" pos="2878">
          <p15:clr>
            <a:srgbClr val="F26B43"/>
          </p15:clr>
        </p15:guide>
        <p15:guide id="19" orient="horz" pos="3164">
          <p15:clr>
            <a:srgbClr val="F26B43"/>
          </p15:clr>
        </p15:guide>
        <p15:guide id="20" orient="horz" pos="3454">
          <p15:clr>
            <a:srgbClr val="F26B43"/>
          </p15:clr>
        </p15:guide>
        <p15:guide id="21" orient="horz" pos="3740">
          <p15:clr>
            <a:srgbClr val="F26B43"/>
          </p15:clr>
        </p15:guide>
        <p15:guide id="22" pos="6903">
          <p15:clr>
            <a:srgbClr val="F26B43"/>
          </p15:clr>
        </p15:guide>
        <p15:guide id="23" pos="6620">
          <p15:clr>
            <a:srgbClr val="F26B43"/>
          </p15:clr>
        </p15:guide>
        <p15:guide id="24" pos="6327">
          <p15:clr>
            <a:srgbClr val="F26B43"/>
          </p15:clr>
        </p15:guide>
        <p15:guide id="25" pos="6044">
          <p15:clr>
            <a:srgbClr val="F26B43"/>
          </p15:clr>
        </p15:guide>
        <p15:guide id="26" pos="5751">
          <p15:clr>
            <a:srgbClr val="F26B43"/>
          </p15:clr>
        </p15:guide>
        <p15:guide id="27" pos="5468">
          <p15:clr>
            <a:srgbClr val="F26B43"/>
          </p15:clr>
        </p15:guide>
        <p15:guide id="28" pos="576">
          <p15:clr>
            <a:srgbClr val="F26B43"/>
          </p15:clr>
        </p15:guide>
        <p15:guide id="29" pos="864">
          <p15:clr>
            <a:srgbClr val="F26B43"/>
          </p15:clr>
        </p15:guide>
        <p15:guide id="30" pos="1152">
          <p15:clr>
            <a:srgbClr val="F26B43"/>
          </p15:clr>
        </p15:guide>
        <p15:guide id="31" pos="1436">
          <p15:clr>
            <a:srgbClr val="F26B43"/>
          </p15:clr>
        </p15:guide>
        <p15:guide id="32" pos="1728">
          <p15:clr>
            <a:srgbClr val="F26B43"/>
          </p15:clr>
        </p15:guide>
        <p15:guide id="33" pos="2012">
          <p15:clr>
            <a:srgbClr val="F26B43"/>
          </p15:clr>
        </p15:guide>
        <p15:guide id="34" pos="2304">
          <p15:clr>
            <a:srgbClr val="F26B43"/>
          </p15:clr>
        </p15:guide>
        <p15:guide id="35" pos="2880">
          <p15:clr>
            <a:srgbClr val="F26B43"/>
          </p15:clr>
        </p15:guide>
        <p15:guide id="36" pos="3164">
          <p15:clr>
            <a:srgbClr val="F26B43"/>
          </p15:clr>
        </p15:guide>
        <p15:guide id="37" pos="3454">
          <p15:clr>
            <a:srgbClr val="F26B43"/>
          </p15:clr>
        </p15:guide>
        <p15:guide id="38" pos="3740">
          <p15:clr>
            <a:srgbClr val="F26B43"/>
          </p15:clr>
        </p15:guide>
        <p15:guide id="39" pos="4316">
          <p15:clr>
            <a:srgbClr val="F26B43"/>
          </p15:clr>
        </p15:guide>
        <p15:guide id="40" pos="4599">
          <p15:clr>
            <a:srgbClr val="F26B43"/>
          </p15:clr>
        </p15:guide>
        <p15:guide id="41" pos="4892">
          <p15:clr>
            <a:srgbClr val="F26B43"/>
          </p15:clr>
        </p15:guide>
        <p15:guide id="42" pos="7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E3E0C-92A3-427B-ED53-25D02A3C956C}"/>
              </a:ext>
            </a:extLst>
          </p:cNvPr>
          <p:cNvSpPr>
            <a:spLocks noGrp="1"/>
          </p:cNvSpPr>
          <p:nvPr>
            <p:ph type="title"/>
          </p:nvPr>
        </p:nvSpPr>
        <p:spPr>
          <a:xfrm>
            <a:off x="457200" y="412363"/>
            <a:ext cx="7766050" cy="2330837"/>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68FA5F5-A6F4-83D6-C2D2-CBF04F8F21BA}"/>
              </a:ext>
            </a:extLst>
          </p:cNvPr>
          <p:cNvSpPr>
            <a:spLocks noGrp="1"/>
          </p:cNvSpPr>
          <p:nvPr>
            <p:ph type="body" idx="1"/>
          </p:nvPr>
        </p:nvSpPr>
        <p:spPr>
          <a:xfrm>
            <a:off x="4576042" y="3194049"/>
            <a:ext cx="7296870" cy="3197537"/>
          </a:xfrm>
          <a:prstGeom prst="rect">
            <a:avLst/>
          </a:prstGeom>
        </p:spPr>
        <p:txBody>
          <a:bodyPr vert="horz" lIns="0" tIns="0" rIns="0" bIns="0" rtlCol="0" anchor="b">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512F1DC-96E6-798D-E5E3-433DC019F114}"/>
              </a:ext>
            </a:extLst>
          </p:cNvPr>
          <p:cNvSpPr>
            <a:spLocks noGrp="1"/>
          </p:cNvSpPr>
          <p:nvPr>
            <p:ph type="ftr" sz="quarter" idx="3"/>
          </p:nvPr>
        </p:nvSpPr>
        <p:spPr>
          <a:xfrm>
            <a:off x="1828435" y="6391587"/>
            <a:ext cx="9367616" cy="249859"/>
          </a:xfrm>
          <a:prstGeom prst="rect">
            <a:avLst/>
          </a:prstGeom>
        </p:spPr>
        <p:txBody>
          <a:bodyPr vert="horz" lIns="0" tIns="0" rIns="0" bIns="0" rtlCol="0" anchor="b">
            <a:noAutofit/>
          </a:bodyPr>
          <a:lstStyle>
            <a:lvl1pPr algn="r">
              <a:defRPr sz="600">
                <a:solidFill>
                  <a:schemeClr val="bg2">
                    <a:lumMod val="75000"/>
                  </a:schemeClr>
                </a:solidFill>
              </a:defRPr>
            </a:lvl1pPr>
          </a:lstStyle>
          <a:p>
            <a:endParaRPr lang="en-US"/>
          </a:p>
        </p:txBody>
      </p:sp>
      <p:sp>
        <p:nvSpPr>
          <p:cNvPr id="6" name="Slide Number Placeholder 5">
            <a:extLst>
              <a:ext uri="{FF2B5EF4-FFF2-40B4-BE49-F238E27FC236}">
                <a16:creationId xmlns:a16="http://schemas.microsoft.com/office/drawing/2014/main" id="{316CEF17-E52C-6D06-E631-5CAE7673046D}"/>
              </a:ext>
            </a:extLst>
          </p:cNvPr>
          <p:cNvSpPr>
            <a:spLocks noGrp="1"/>
          </p:cNvSpPr>
          <p:nvPr>
            <p:ph type="sldNum" sz="quarter" idx="4"/>
          </p:nvPr>
        </p:nvSpPr>
        <p:spPr>
          <a:xfrm>
            <a:off x="11188701" y="6411198"/>
            <a:ext cx="684212" cy="230248"/>
          </a:xfrm>
          <a:prstGeom prst="rect">
            <a:avLst/>
          </a:prstGeom>
        </p:spPr>
        <p:txBody>
          <a:bodyPr vert="horz" lIns="0" tIns="0" rIns="0" bIns="0" rtlCol="0" anchor="b">
            <a:noAutofit/>
          </a:bodyPr>
          <a:lstStyle>
            <a:lvl1pPr algn="r">
              <a:defRPr sz="600">
                <a:solidFill>
                  <a:schemeClr val="bg2">
                    <a:lumMod val="75000"/>
                  </a:schemeClr>
                </a:solidFill>
              </a:defRPr>
            </a:lvl1pPr>
          </a:lstStyle>
          <a:p>
            <a:fld id="{CE33581A-D1A9-8C49-A1E9-6087E96537BF}" type="slidenum">
              <a:rPr lang="en-US" smtClean="0"/>
              <a:t>‹#›</a:t>
            </a:fld>
            <a:endParaRPr lang="en-US"/>
          </a:p>
        </p:txBody>
      </p:sp>
      <p:sp>
        <p:nvSpPr>
          <p:cNvPr id="7" name="TextBox 6">
            <a:extLst>
              <a:ext uri="{FF2B5EF4-FFF2-40B4-BE49-F238E27FC236}">
                <a16:creationId xmlns:a16="http://schemas.microsoft.com/office/drawing/2014/main" id="{7E631B99-915F-433A-99F1-CBD825640AA2}"/>
              </a:ext>
            </a:extLst>
          </p:cNvPr>
          <p:cNvSpPr txBox="1"/>
          <p:nvPr userDrawn="1">
            <p:extLst>
              <p:ext uri="{1162E1C5-73C7-4A58-AE30-91384D911F3F}">
                <p184:classification xmlns:p184="http://schemas.microsoft.com/office/powerpoint/2018/4/main" val="ftr"/>
              </p:ext>
            </p:extLst>
          </p:nvPr>
        </p:nvSpPr>
        <p:spPr>
          <a:xfrm>
            <a:off x="5712587" y="6705600"/>
            <a:ext cx="611188"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SLB-Private</a:t>
            </a:r>
          </a:p>
        </p:txBody>
      </p:sp>
    </p:spTree>
    <p:extLst>
      <p:ext uri="{BB962C8B-B14F-4D97-AF65-F5344CB8AC3E}">
        <p14:creationId xmlns:p14="http://schemas.microsoft.com/office/powerpoint/2010/main" val="116768921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600"/>
        </a:spcBef>
        <a:spcAft>
          <a:spcPts val="600"/>
        </a:spcAft>
        <a:buFont typeface="Arial" panose="020B0604020202020204" pitchFamily="34" charset="0"/>
        <a:buNone/>
        <a:defRPr sz="2000" b="1" i="0" kern="1200">
          <a:solidFill>
            <a:schemeClr val="accent1"/>
          </a:solidFill>
          <a:latin typeface="SLB Sans" panose="02000503040000020004" pitchFamily="2" charset="0"/>
          <a:ea typeface="+mn-ea"/>
          <a:cs typeface="+mn-cs"/>
        </a:defRPr>
      </a:lvl1pPr>
      <a:lvl2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accent1"/>
          </a:solidFill>
          <a:latin typeface="SLB Sans Book" panose="02000503040000020004" pitchFamily="2" charset="0"/>
          <a:ea typeface="+mn-ea"/>
          <a:cs typeface="+mn-cs"/>
        </a:defRPr>
      </a:lvl2pPr>
      <a:lvl3pPr marL="342900" indent="-342900" algn="l" defTabSz="914400" rtl="0" eaLnBrk="1" latinLnBrk="0" hangingPunct="1">
        <a:lnSpc>
          <a:spcPct val="95000"/>
        </a:lnSpc>
        <a:spcBef>
          <a:spcPts val="0"/>
        </a:spcBef>
        <a:spcAft>
          <a:spcPts val="600"/>
        </a:spcAft>
        <a:buFont typeface="SLB Sans Book" panose="02000503040000020004" pitchFamily="2" charset="0"/>
        <a:buChar char="→"/>
        <a:defRPr sz="2000" b="0" kern="1200">
          <a:solidFill>
            <a:schemeClr val="accent1"/>
          </a:solidFill>
          <a:latin typeface="SLB Sans Book" panose="02000503040000020004" pitchFamily="2" charset="0"/>
          <a:ea typeface="+mn-ea"/>
          <a:cs typeface="+mn-cs"/>
        </a:defRPr>
      </a:lvl3pPr>
      <a:lvl4pPr marL="684000" indent="-342000" algn="l" defTabSz="914400" rtl="0" eaLnBrk="1" latinLnBrk="0" hangingPunct="1">
        <a:lnSpc>
          <a:spcPct val="95000"/>
        </a:lnSpc>
        <a:spcBef>
          <a:spcPts val="0"/>
        </a:spcBef>
        <a:spcAft>
          <a:spcPts val="600"/>
        </a:spcAft>
        <a:buFont typeface="SLB Sans Book" panose="02000503040000020004" pitchFamily="2" charset="0"/>
        <a:buChar char="−"/>
        <a:tabLst/>
        <a:defRPr sz="1800" b="0" kern="1200">
          <a:solidFill>
            <a:schemeClr val="accent1"/>
          </a:solidFill>
          <a:latin typeface="SLB Sans Book" panose="02000503040000020004" pitchFamily="2" charset="0"/>
          <a:ea typeface="+mn-ea"/>
          <a:cs typeface="+mn-cs"/>
        </a:defRPr>
      </a:lvl4pPr>
      <a:lvl5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accent1"/>
          </a:solidFill>
          <a:latin typeface="SLB Sans Book"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2">
          <p15:clr>
            <a:srgbClr val="F26B43"/>
          </p15:clr>
        </p15:guide>
        <p15:guide id="2" pos="288">
          <p15:clr>
            <a:srgbClr val="F26B43"/>
          </p15:clr>
        </p15:guide>
        <p15:guide id="3" pos="7479">
          <p15:clr>
            <a:srgbClr val="F26B43"/>
          </p15:clr>
        </p15:guide>
        <p15:guide id="4" pos="4028">
          <p15:clr>
            <a:srgbClr val="F26B43"/>
          </p15:clr>
        </p15:guide>
        <p15:guide id="5" pos="2588">
          <p15:clr>
            <a:srgbClr val="F26B43"/>
          </p15:clr>
        </p15:guide>
        <p15:guide id="6" pos="5180">
          <p15:clr>
            <a:srgbClr val="F26B43"/>
          </p15:clr>
        </p15:guide>
        <p15:guide id="7" orient="horz" pos="288">
          <p15:clr>
            <a:srgbClr val="F26B43"/>
          </p15:clr>
        </p15:guide>
        <p15:guide id="10" orient="horz" pos="4028">
          <p15:clr>
            <a:srgbClr val="F26B43"/>
          </p15:clr>
        </p15:guide>
        <p15:guide id="11" orient="horz" pos="1436">
          <p15:clr>
            <a:srgbClr val="F26B43"/>
          </p15:clr>
        </p15:guide>
        <p15:guide id="12" orient="horz" pos="1152">
          <p15:clr>
            <a:srgbClr val="F26B43"/>
          </p15:clr>
        </p15:guide>
        <p15:guide id="13" orient="horz" pos="867">
          <p15:clr>
            <a:srgbClr val="F26B43"/>
          </p15:clr>
        </p15:guide>
        <p15:guide id="14" orient="horz" pos="576">
          <p15:clr>
            <a:srgbClr val="F26B43"/>
          </p15:clr>
        </p15:guide>
        <p15:guide id="15" orient="horz" pos="1728">
          <p15:clr>
            <a:srgbClr val="F26B43"/>
          </p15:clr>
        </p15:guide>
        <p15:guide id="16" orient="horz" pos="2302">
          <p15:clr>
            <a:srgbClr val="F26B43"/>
          </p15:clr>
        </p15:guide>
        <p15:guide id="17" orient="horz" pos="2588">
          <p15:clr>
            <a:srgbClr val="F26B43"/>
          </p15:clr>
        </p15:guide>
        <p15:guide id="18" orient="horz" pos="2878">
          <p15:clr>
            <a:srgbClr val="F26B43"/>
          </p15:clr>
        </p15:guide>
        <p15:guide id="19" orient="horz" pos="3164">
          <p15:clr>
            <a:srgbClr val="F26B43"/>
          </p15:clr>
        </p15:guide>
        <p15:guide id="20" orient="horz" pos="3454">
          <p15:clr>
            <a:srgbClr val="F26B43"/>
          </p15:clr>
        </p15:guide>
        <p15:guide id="21" orient="horz" pos="3740">
          <p15:clr>
            <a:srgbClr val="F26B43"/>
          </p15:clr>
        </p15:guide>
        <p15:guide id="22" pos="6903">
          <p15:clr>
            <a:srgbClr val="F26B43"/>
          </p15:clr>
        </p15:guide>
        <p15:guide id="23" pos="6620">
          <p15:clr>
            <a:srgbClr val="F26B43"/>
          </p15:clr>
        </p15:guide>
        <p15:guide id="24" pos="6327">
          <p15:clr>
            <a:srgbClr val="F26B43"/>
          </p15:clr>
        </p15:guide>
        <p15:guide id="25" pos="6044">
          <p15:clr>
            <a:srgbClr val="F26B43"/>
          </p15:clr>
        </p15:guide>
        <p15:guide id="26" pos="5751">
          <p15:clr>
            <a:srgbClr val="F26B43"/>
          </p15:clr>
        </p15:guide>
        <p15:guide id="27" pos="5468">
          <p15:clr>
            <a:srgbClr val="F26B43"/>
          </p15:clr>
        </p15:guide>
        <p15:guide id="28" pos="576">
          <p15:clr>
            <a:srgbClr val="F26B43"/>
          </p15:clr>
        </p15:guide>
        <p15:guide id="29" pos="864">
          <p15:clr>
            <a:srgbClr val="F26B43"/>
          </p15:clr>
        </p15:guide>
        <p15:guide id="30" pos="1152">
          <p15:clr>
            <a:srgbClr val="F26B43"/>
          </p15:clr>
        </p15:guide>
        <p15:guide id="31" pos="1436">
          <p15:clr>
            <a:srgbClr val="F26B43"/>
          </p15:clr>
        </p15:guide>
        <p15:guide id="32" pos="1728">
          <p15:clr>
            <a:srgbClr val="F26B43"/>
          </p15:clr>
        </p15:guide>
        <p15:guide id="33" pos="2012">
          <p15:clr>
            <a:srgbClr val="F26B43"/>
          </p15:clr>
        </p15:guide>
        <p15:guide id="34" pos="2304">
          <p15:clr>
            <a:srgbClr val="F26B43"/>
          </p15:clr>
        </p15:guide>
        <p15:guide id="35" pos="2880">
          <p15:clr>
            <a:srgbClr val="F26B43"/>
          </p15:clr>
        </p15:guide>
        <p15:guide id="36" pos="3164">
          <p15:clr>
            <a:srgbClr val="F26B43"/>
          </p15:clr>
        </p15:guide>
        <p15:guide id="37" pos="3454">
          <p15:clr>
            <a:srgbClr val="F26B43"/>
          </p15:clr>
        </p15:guide>
        <p15:guide id="38" pos="3740">
          <p15:clr>
            <a:srgbClr val="F26B43"/>
          </p15:clr>
        </p15:guide>
        <p15:guide id="39" pos="4316">
          <p15:clr>
            <a:srgbClr val="F26B43"/>
          </p15:clr>
        </p15:guide>
        <p15:guide id="40" pos="4599">
          <p15:clr>
            <a:srgbClr val="F26B43"/>
          </p15:clr>
        </p15:guide>
        <p15:guide id="41" pos="4883">
          <p15:clr>
            <a:srgbClr val="F26B43"/>
          </p15:clr>
        </p15:guide>
        <p15:guide id="42" pos="71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ABB9-5766-FE25-E328-FE5B7131BF60}"/>
              </a:ext>
            </a:extLst>
          </p:cNvPr>
          <p:cNvSpPr/>
          <p:nvPr/>
        </p:nvSpPr>
        <p:spPr>
          <a:xfrm>
            <a:off x="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BDE3E0C-92A3-427B-ED53-25D02A3C956C}"/>
              </a:ext>
            </a:extLst>
          </p:cNvPr>
          <p:cNvSpPr>
            <a:spLocks noGrp="1"/>
          </p:cNvSpPr>
          <p:nvPr>
            <p:ph type="title"/>
          </p:nvPr>
        </p:nvSpPr>
        <p:spPr>
          <a:xfrm>
            <a:off x="457200" y="412363"/>
            <a:ext cx="3200400" cy="3696087"/>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68FA5F5-A6F4-83D6-C2D2-CBF04F8F21BA}"/>
              </a:ext>
            </a:extLst>
          </p:cNvPr>
          <p:cNvSpPr>
            <a:spLocks noGrp="1"/>
          </p:cNvSpPr>
          <p:nvPr>
            <p:ph type="body" idx="1"/>
          </p:nvPr>
        </p:nvSpPr>
        <p:spPr>
          <a:xfrm>
            <a:off x="4576042" y="422313"/>
            <a:ext cx="7296870" cy="551493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512F1DC-96E6-798D-E5E3-433DC019F114}"/>
              </a:ext>
            </a:extLst>
          </p:cNvPr>
          <p:cNvSpPr>
            <a:spLocks noGrp="1"/>
          </p:cNvSpPr>
          <p:nvPr>
            <p:ph type="ftr" sz="quarter" idx="3"/>
          </p:nvPr>
        </p:nvSpPr>
        <p:spPr>
          <a:xfrm>
            <a:off x="1828435" y="6391587"/>
            <a:ext cx="9367616" cy="249859"/>
          </a:xfrm>
          <a:prstGeom prst="rect">
            <a:avLst/>
          </a:prstGeom>
        </p:spPr>
        <p:txBody>
          <a:bodyPr vert="horz" lIns="0" tIns="0" rIns="0" bIns="0" rtlCol="0" anchor="b">
            <a:noAutofit/>
          </a:bodyPr>
          <a:lstStyle>
            <a:lvl1pPr algn="r">
              <a:defRPr sz="1000">
                <a:solidFill>
                  <a:schemeClr val="bg2">
                    <a:lumMod val="75000"/>
                  </a:schemeClr>
                </a:solidFill>
              </a:defRPr>
            </a:lvl1pPr>
          </a:lstStyle>
          <a:p>
            <a:endParaRPr lang="en-US"/>
          </a:p>
        </p:txBody>
      </p:sp>
      <p:sp>
        <p:nvSpPr>
          <p:cNvPr id="6" name="Slide Number Placeholder 5">
            <a:extLst>
              <a:ext uri="{FF2B5EF4-FFF2-40B4-BE49-F238E27FC236}">
                <a16:creationId xmlns:a16="http://schemas.microsoft.com/office/drawing/2014/main" id="{316CEF17-E52C-6D06-E631-5CAE7673046D}"/>
              </a:ext>
            </a:extLst>
          </p:cNvPr>
          <p:cNvSpPr>
            <a:spLocks noGrp="1"/>
          </p:cNvSpPr>
          <p:nvPr>
            <p:ph type="sldNum" sz="quarter" idx="4"/>
          </p:nvPr>
        </p:nvSpPr>
        <p:spPr>
          <a:xfrm>
            <a:off x="11188701" y="6411198"/>
            <a:ext cx="684212" cy="230248"/>
          </a:xfrm>
          <a:prstGeom prst="rect">
            <a:avLst/>
          </a:prstGeom>
        </p:spPr>
        <p:txBody>
          <a:bodyPr vert="horz" lIns="0" tIns="0" rIns="0" bIns="0" rtlCol="0" anchor="b">
            <a:noAutofit/>
          </a:bodyPr>
          <a:lstStyle>
            <a:lvl1pPr algn="r">
              <a:defRPr sz="1000">
                <a:solidFill>
                  <a:schemeClr val="bg2">
                    <a:lumMod val="75000"/>
                  </a:schemeClr>
                </a:solidFill>
              </a:defRPr>
            </a:lvl1pPr>
          </a:lstStyle>
          <a:p>
            <a:fld id="{CE33581A-D1A9-8C49-A1E9-6087E96537BF}" type="slidenum">
              <a:rPr lang="en-US" smtClean="0"/>
              <a:t>‹#›</a:t>
            </a:fld>
            <a:endParaRPr lang="en-US"/>
          </a:p>
        </p:txBody>
      </p:sp>
      <p:pic>
        <p:nvPicPr>
          <p:cNvPr id="7" name="Graphic 6">
            <a:extLst>
              <a:ext uri="{FF2B5EF4-FFF2-40B4-BE49-F238E27FC236}">
                <a16:creationId xmlns:a16="http://schemas.microsoft.com/office/drawing/2014/main" id="{66A9A6DF-3763-3CCF-90BF-390EEEDB4D55}"/>
              </a:ext>
            </a:extLst>
          </p:cNvPr>
          <p:cNvPicPr>
            <a:picLocks noChangeAspect="1"/>
          </p:cNvPicPr>
          <p:nvPr/>
        </p:nvPicPr>
        <p:blipFill>
          <a:blip r:embed="rId33" cstate="screen">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297112" y="5683251"/>
            <a:ext cx="1240572" cy="872814"/>
          </a:xfrm>
          <a:prstGeom prst="rect">
            <a:avLst/>
          </a:prstGeom>
        </p:spPr>
      </p:pic>
      <p:sp>
        <p:nvSpPr>
          <p:cNvPr id="9" name="TextBox 8">
            <a:extLst>
              <a:ext uri="{FF2B5EF4-FFF2-40B4-BE49-F238E27FC236}">
                <a16:creationId xmlns:a16="http://schemas.microsoft.com/office/drawing/2014/main" id="{BF2E1C38-FCD2-446E-AD93-DF0CBE1C018D}"/>
              </a:ext>
            </a:extLst>
          </p:cNvPr>
          <p:cNvSpPr txBox="1"/>
          <p:nvPr userDrawn="1">
            <p:extLst>
              <p:ext uri="{1162E1C5-73C7-4A58-AE30-91384D911F3F}">
                <p184:classification xmlns:p184="http://schemas.microsoft.com/office/powerpoint/2018/4/main" val="ftr"/>
              </p:ext>
            </p:extLst>
          </p:nvPr>
        </p:nvSpPr>
        <p:spPr>
          <a:xfrm>
            <a:off x="5712587" y="6705600"/>
            <a:ext cx="611188"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SLB-Private</a:t>
            </a:r>
          </a:p>
        </p:txBody>
      </p:sp>
    </p:spTree>
    <p:extLst>
      <p:ext uri="{BB962C8B-B14F-4D97-AF65-F5344CB8AC3E}">
        <p14:creationId xmlns:p14="http://schemas.microsoft.com/office/powerpoint/2010/main" val="3236924641"/>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600"/>
        </a:spcBef>
        <a:spcAft>
          <a:spcPts val="600"/>
        </a:spcAft>
        <a:buFont typeface="Arial" panose="020B0604020202020204" pitchFamily="34" charset="0"/>
        <a:buNone/>
        <a:defRPr sz="2000" b="1" i="0" kern="1200">
          <a:solidFill>
            <a:schemeClr val="accent1"/>
          </a:solidFill>
          <a:latin typeface="SLB Sans" panose="02000503040000020004" pitchFamily="2" charset="0"/>
          <a:ea typeface="+mn-ea"/>
          <a:cs typeface="+mn-cs"/>
        </a:defRPr>
      </a:lvl1pPr>
      <a:lvl2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accent1"/>
          </a:solidFill>
          <a:latin typeface="SLB Sans Book" panose="02000503040000020004" pitchFamily="2" charset="0"/>
          <a:ea typeface="+mn-ea"/>
          <a:cs typeface="+mn-cs"/>
        </a:defRPr>
      </a:lvl2pPr>
      <a:lvl3pPr marL="342900" indent="-342900" algn="l" defTabSz="914400" rtl="0" eaLnBrk="1" latinLnBrk="0" hangingPunct="1">
        <a:lnSpc>
          <a:spcPct val="95000"/>
        </a:lnSpc>
        <a:spcBef>
          <a:spcPts val="0"/>
        </a:spcBef>
        <a:spcAft>
          <a:spcPts val="600"/>
        </a:spcAft>
        <a:buFont typeface="SLB Sans Book" panose="02000503040000020004" pitchFamily="2" charset="0"/>
        <a:buChar char="→"/>
        <a:defRPr sz="2000" b="0" kern="1200">
          <a:solidFill>
            <a:schemeClr val="accent1"/>
          </a:solidFill>
          <a:latin typeface="SLB Sans Book" panose="02000503040000020004" pitchFamily="2" charset="0"/>
          <a:ea typeface="+mn-ea"/>
          <a:cs typeface="+mn-cs"/>
        </a:defRPr>
      </a:lvl3pPr>
      <a:lvl4pPr marL="684000" indent="-342000" algn="l" defTabSz="914400" rtl="0" eaLnBrk="1" latinLnBrk="0" hangingPunct="1">
        <a:lnSpc>
          <a:spcPct val="95000"/>
        </a:lnSpc>
        <a:spcBef>
          <a:spcPts val="0"/>
        </a:spcBef>
        <a:spcAft>
          <a:spcPts val="600"/>
        </a:spcAft>
        <a:buFont typeface="SLB Sans Book" panose="02000503040000020004" pitchFamily="2" charset="0"/>
        <a:buChar char="−"/>
        <a:tabLst/>
        <a:defRPr sz="1800" b="0" kern="1200">
          <a:solidFill>
            <a:schemeClr val="accent1"/>
          </a:solidFill>
          <a:latin typeface="SLB Sans Book" panose="02000503040000020004" pitchFamily="2" charset="0"/>
          <a:ea typeface="+mn-ea"/>
          <a:cs typeface="+mn-cs"/>
        </a:defRPr>
      </a:lvl4pPr>
      <a:lvl5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accent1"/>
          </a:solidFill>
          <a:latin typeface="SLB Sans Book"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2">
          <p15:clr>
            <a:srgbClr val="F26B43"/>
          </p15:clr>
        </p15:guide>
        <p15:guide id="2" pos="288">
          <p15:clr>
            <a:srgbClr val="F26B43"/>
          </p15:clr>
        </p15:guide>
        <p15:guide id="3" pos="7479">
          <p15:clr>
            <a:srgbClr val="F26B43"/>
          </p15:clr>
        </p15:guide>
        <p15:guide id="4" pos="4028">
          <p15:clr>
            <a:srgbClr val="F26B43"/>
          </p15:clr>
        </p15:guide>
        <p15:guide id="5" pos="2588">
          <p15:clr>
            <a:srgbClr val="F26B43"/>
          </p15:clr>
        </p15:guide>
        <p15:guide id="6" pos="5180">
          <p15:clr>
            <a:srgbClr val="F26B43"/>
          </p15:clr>
        </p15:guide>
        <p15:guide id="7" orient="horz" pos="288">
          <p15:clr>
            <a:srgbClr val="F26B43"/>
          </p15:clr>
        </p15:guide>
        <p15:guide id="10" orient="horz" pos="4028">
          <p15:clr>
            <a:srgbClr val="F26B43"/>
          </p15:clr>
        </p15:guide>
        <p15:guide id="11" orient="horz" pos="1436">
          <p15:clr>
            <a:srgbClr val="F26B43"/>
          </p15:clr>
        </p15:guide>
        <p15:guide id="12" orient="horz" pos="1152">
          <p15:clr>
            <a:srgbClr val="F26B43"/>
          </p15:clr>
        </p15:guide>
        <p15:guide id="13" orient="horz" pos="867">
          <p15:clr>
            <a:srgbClr val="F26B43"/>
          </p15:clr>
        </p15:guide>
        <p15:guide id="14" orient="horz" pos="576">
          <p15:clr>
            <a:srgbClr val="F26B43"/>
          </p15:clr>
        </p15:guide>
        <p15:guide id="15" orient="horz" pos="1728">
          <p15:clr>
            <a:srgbClr val="F26B43"/>
          </p15:clr>
        </p15:guide>
        <p15:guide id="16" orient="horz" pos="2302">
          <p15:clr>
            <a:srgbClr val="F26B43"/>
          </p15:clr>
        </p15:guide>
        <p15:guide id="17" orient="horz" pos="2588">
          <p15:clr>
            <a:srgbClr val="F26B43"/>
          </p15:clr>
        </p15:guide>
        <p15:guide id="18" orient="horz" pos="2878">
          <p15:clr>
            <a:srgbClr val="F26B43"/>
          </p15:clr>
        </p15:guide>
        <p15:guide id="19" orient="horz" pos="3164">
          <p15:clr>
            <a:srgbClr val="F26B43"/>
          </p15:clr>
        </p15:guide>
        <p15:guide id="20" orient="horz" pos="3454">
          <p15:clr>
            <a:srgbClr val="F26B43"/>
          </p15:clr>
        </p15:guide>
        <p15:guide id="21" orient="horz" pos="3740">
          <p15:clr>
            <a:srgbClr val="F26B43"/>
          </p15:clr>
        </p15:guide>
        <p15:guide id="22" pos="6903">
          <p15:clr>
            <a:srgbClr val="F26B43"/>
          </p15:clr>
        </p15:guide>
        <p15:guide id="23" pos="6620">
          <p15:clr>
            <a:srgbClr val="F26B43"/>
          </p15:clr>
        </p15:guide>
        <p15:guide id="24" pos="6327">
          <p15:clr>
            <a:srgbClr val="F26B43"/>
          </p15:clr>
        </p15:guide>
        <p15:guide id="25" pos="6044">
          <p15:clr>
            <a:srgbClr val="F26B43"/>
          </p15:clr>
        </p15:guide>
        <p15:guide id="26" pos="5751">
          <p15:clr>
            <a:srgbClr val="F26B43"/>
          </p15:clr>
        </p15:guide>
        <p15:guide id="27" pos="5468">
          <p15:clr>
            <a:srgbClr val="F26B43"/>
          </p15:clr>
        </p15:guide>
        <p15:guide id="28" pos="576">
          <p15:clr>
            <a:srgbClr val="F26B43"/>
          </p15:clr>
        </p15:guide>
        <p15:guide id="29" pos="864">
          <p15:clr>
            <a:srgbClr val="F26B43"/>
          </p15:clr>
        </p15:guide>
        <p15:guide id="30" pos="1152">
          <p15:clr>
            <a:srgbClr val="F26B43"/>
          </p15:clr>
        </p15:guide>
        <p15:guide id="31" pos="1436">
          <p15:clr>
            <a:srgbClr val="F26B43"/>
          </p15:clr>
        </p15:guide>
        <p15:guide id="32" pos="1728">
          <p15:clr>
            <a:srgbClr val="F26B43"/>
          </p15:clr>
        </p15:guide>
        <p15:guide id="33" pos="2012">
          <p15:clr>
            <a:srgbClr val="F26B43"/>
          </p15:clr>
        </p15:guide>
        <p15:guide id="34" pos="2304">
          <p15:clr>
            <a:srgbClr val="F26B43"/>
          </p15:clr>
        </p15:guide>
        <p15:guide id="35" pos="2880">
          <p15:clr>
            <a:srgbClr val="F26B43"/>
          </p15:clr>
        </p15:guide>
        <p15:guide id="36" pos="3164">
          <p15:clr>
            <a:srgbClr val="F26B43"/>
          </p15:clr>
        </p15:guide>
        <p15:guide id="37" pos="3454">
          <p15:clr>
            <a:srgbClr val="F26B43"/>
          </p15:clr>
        </p15:guide>
        <p15:guide id="38" pos="3740">
          <p15:clr>
            <a:srgbClr val="F26B43"/>
          </p15:clr>
        </p15:guide>
        <p15:guide id="39" pos="4316">
          <p15:clr>
            <a:srgbClr val="F26B43"/>
          </p15:clr>
        </p15:guide>
        <p15:guide id="40" pos="4599">
          <p15:clr>
            <a:srgbClr val="F26B43"/>
          </p15:clr>
        </p15:guide>
        <p15:guide id="41" pos="4892">
          <p15:clr>
            <a:srgbClr val="F26B43"/>
          </p15:clr>
        </p15:guide>
        <p15:guide id="42" pos="7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www.slb.com/"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40.xml"/><Relationship Id="rId6" Type="http://schemas.openxmlformats.org/officeDocument/2006/relationships/image" Target="../media/image23.jpeg"/><Relationship Id="rId5" Type="http://schemas.openxmlformats.org/officeDocument/2006/relationships/image" Target="../media/image22.jp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A5522C8-B52D-4827-A061-0D346BF4D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025" y="659343"/>
            <a:ext cx="6213680" cy="3728209"/>
          </a:xfrm>
          <a:prstGeom prst="rect">
            <a:avLst/>
          </a:prstGeom>
        </p:spPr>
      </p:pic>
      <p:sp>
        <p:nvSpPr>
          <p:cNvPr id="4" name="TextBox 3">
            <a:extLst>
              <a:ext uri="{FF2B5EF4-FFF2-40B4-BE49-F238E27FC236}">
                <a16:creationId xmlns:a16="http://schemas.microsoft.com/office/drawing/2014/main" id="{82418ABD-8D35-480E-8821-DDE1FF6ECD0E}"/>
              </a:ext>
            </a:extLst>
          </p:cNvPr>
          <p:cNvSpPr txBox="1"/>
          <p:nvPr/>
        </p:nvSpPr>
        <p:spPr>
          <a:xfrm>
            <a:off x="5781368" y="5117690"/>
            <a:ext cx="6037164" cy="584775"/>
          </a:xfrm>
          <a:prstGeom prst="rect">
            <a:avLst/>
          </a:prstGeom>
          <a:noFill/>
        </p:spPr>
        <p:txBody>
          <a:bodyPr wrap="square" rtlCol="0">
            <a:spAutoFit/>
          </a:bodyPr>
          <a:lstStyle/>
          <a:p>
            <a:r>
              <a:rPr lang="en-GB" sz="3200" b="1" dirty="0"/>
              <a:t>#PurpleLightUp Impact Case Study</a:t>
            </a:r>
          </a:p>
        </p:txBody>
      </p:sp>
      <p:pic>
        <p:nvPicPr>
          <p:cNvPr id="6" name="Picture 5">
            <a:extLst>
              <a:ext uri="{FF2B5EF4-FFF2-40B4-BE49-F238E27FC236}">
                <a16:creationId xmlns:a16="http://schemas.microsoft.com/office/drawing/2014/main" id="{1BD3F706-422C-42F7-8565-31C59BB10BEC}"/>
              </a:ext>
            </a:extLst>
          </p:cNvPr>
          <p:cNvPicPr>
            <a:picLocks noChangeAspect="1"/>
          </p:cNvPicPr>
          <p:nvPr/>
        </p:nvPicPr>
        <p:blipFill>
          <a:blip r:embed="rId3"/>
          <a:stretch>
            <a:fillRect/>
          </a:stretch>
        </p:blipFill>
        <p:spPr>
          <a:xfrm>
            <a:off x="118665" y="372259"/>
            <a:ext cx="5190076" cy="2769496"/>
          </a:xfrm>
          <a:prstGeom prst="rect">
            <a:avLst/>
          </a:prstGeom>
        </p:spPr>
      </p:pic>
      <p:pic>
        <p:nvPicPr>
          <p:cNvPr id="8" name="Picture 7">
            <a:extLst>
              <a:ext uri="{FF2B5EF4-FFF2-40B4-BE49-F238E27FC236}">
                <a16:creationId xmlns:a16="http://schemas.microsoft.com/office/drawing/2014/main" id="{5CCE6BF5-99AD-4E95-88B3-4E8058EBB15C}"/>
              </a:ext>
            </a:extLst>
          </p:cNvPr>
          <p:cNvPicPr>
            <a:picLocks noChangeAspect="1"/>
          </p:cNvPicPr>
          <p:nvPr/>
        </p:nvPicPr>
        <p:blipFill>
          <a:blip r:embed="rId4"/>
          <a:stretch>
            <a:fillRect/>
          </a:stretch>
        </p:blipFill>
        <p:spPr>
          <a:xfrm>
            <a:off x="115919" y="4217183"/>
            <a:ext cx="5192822" cy="1433262"/>
          </a:xfrm>
          <a:prstGeom prst="rect">
            <a:avLst/>
          </a:prstGeom>
        </p:spPr>
      </p:pic>
      <p:pic>
        <p:nvPicPr>
          <p:cNvPr id="10" name="Picture 9">
            <a:extLst>
              <a:ext uri="{FF2B5EF4-FFF2-40B4-BE49-F238E27FC236}">
                <a16:creationId xmlns:a16="http://schemas.microsoft.com/office/drawing/2014/main" id="{5E97EAE7-E0C4-4F38-8B73-61D456A8D6F2}"/>
              </a:ext>
            </a:extLst>
          </p:cNvPr>
          <p:cNvPicPr>
            <a:picLocks noChangeAspect="1"/>
          </p:cNvPicPr>
          <p:nvPr/>
        </p:nvPicPr>
        <p:blipFill>
          <a:blip r:embed="rId5"/>
          <a:stretch>
            <a:fillRect/>
          </a:stretch>
        </p:blipFill>
        <p:spPr>
          <a:xfrm>
            <a:off x="2746875" y="2745149"/>
            <a:ext cx="2595038" cy="1452778"/>
          </a:xfrm>
          <a:prstGeom prst="rect">
            <a:avLst/>
          </a:prstGeom>
        </p:spPr>
      </p:pic>
      <p:pic>
        <p:nvPicPr>
          <p:cNvPr id="12" name="Picture 11">
            <a:extLst>
              <a:ext uri="{FF2B5EF4-FFF2-40B4-BE49-F238E27FC236}">
                <a16:creationId xmlns:a16="http://schemas.microsoft.com/office/drawing/2014/main" id="{7C1CB956-AC25-4DDF-8357-11C8437B3877}"/>
              </a:ext>
            </a:extLst>
          </p:cNvPr>
          <p:cNvPicPr>
            <a:picLocks noChangeAspect="1"/>
          </p:cNvPicPr>
          <p:nvPr/>
        </p:nvPicPr>
        <p:blipFill>
          <a:blip r:embed="rId6"/>
          <a:stretch>
            <a:fillRect/>
          </a:stretch>
        </p:blipFill>
        <p:spPr>
          <a:xfrm>
            <a:off x="118665" y="2725893"/>
            <a:ext cx="2661381" cy="1491290"/>
          </a:xfrm>
          <a:prstGeom prst="rect">
            <a:avLst/>
          </a:prstGeom>
        </p:spPr>
      </p:pic>
    </p:spTree>
    <p:extLst>
      <p:ext uri="{BB962C8B-B14F-4D97-AF65-F5344CB8AC3E}">
        <p14:creationId xmlns:p14="http://schemas.microsoft.com/office/powerpoint/2010/main" val="58789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0D8CAE22-F148-47CE-A4BA-EAB46F1433C8}"/>
              </a:ext>
            </a:extLst>
          </p:cNvPr>
          <p:cNvSpPr txBox="1">
            <a:spLocks noGrp="1"/>
          </p:cNvSpPr>
          <p:nvPr>
            <p:ph type="title"/>
          </p:nvPr>
        </p:nvSpPr>
        <p:spPr>
          <a:xfrm>
            <a:off x="838200" y="365125"/>
            <a:ext cx="105156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ea typeface="+mn-ea"/>
                <a:cs typeface="Arial" panose="020B0604020202020204" pitchFamily="34" charset="0"/>
              </a:rPr>
              <a:t>#PurpleLightUp plans 2022</a:t>
            </a:r>
          </a:p>
        </p:txBody>
      </p:sp>
      <p:sp>
        <p:nvSpPr>
          <p:cNvPr id="11" name="Subtitle 2">
            <a:extLst>
              <a:ext uri="{FF2B5EF4-FFF2-40B4-BE49-F238E27FC236}">
                <a16:creationId xmlns:a16="http://schemas.microsoft.com/office/drawing/2014/main" id="{1A178B20-D5DC-43C7-8D26-0150408F7141}"/>
              </a:ext>
            </a:extLst>
          </p:cNvPr>
          <p:cNvSpPr txBox="1">
            <a:spLocks noGrp="1"/>
          </p:cNvSpPr>
          <p:nvPr>
            <p:ph idx="1"/>
          </p:nvPr>
        </p:nvSpPr>
        <p:spPr>
          <a:xfrm>
            <a:off x="838200" y="1825625"/>
            <a:ext cx="503650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85000"/>
              </a:lnSpc>
              <a:spcBef>
                <a:spcPts val="1200"/>
              </a:spcBef>
              <a:buSzPct val="145000"/>
              <a:buFont typeface="SLB Sans Light" panose="02000503040000020004" pitchFamily="2" charset="0"/>
              <a:buChar char="→"/>
            </a:pPr>
            <a:r>
              <a:rPr lang="en-US" sz="2400" dirty="0"/>
              <a:t>We aim to expand our purple light up efforts for 2022 to reach more of our locations</a:t>
            </a:r>
          </a:p>
          <a:p>
            <a:pPr marL="571500" indent="-571500">
              <a:lnSpc>
                <a:spcPct val="85000"/>
              </a:lnSpc>
              <a:spcBef>
                <a:spcPts val="1200"/>
              </a:spcBef>
              <a:buSzPct val="145000"/>
              <a:buFont typeface="SLB Sans Light" panose="02000503040000020004" pitchFamily="2" charset="0"/>
              <a:buChar char="→"/>
            </a:pPr>
            <a:r>
              <a:rPr lang="en-US" sz="2400" dirty="0"/>
              <a:t>Specific purple light-up content on our careers website</a:t>
            </a:r>
          </a:p>
          <a:p>
            <a:pPr marL="571500" indent="-571500">
              <a:lnSpc>
                <a:spcPct val="85000"/>
              </a:lnSpc>
              <a:spcBef>
                <a:spcPts val="1200"/>
              </a:spcBef>
              <a:buSzPct val="145000"/>
              <a:buFont typeface="SLB Sans Light" panose="02000503040000020004" pitchFamily="2" charset="0"/>
              <a:buChar char="→"/>
            </a:pPr>
            <a:r>
              <a:rPr lang="en-US" sz="2400" dirty="0"/>
              <a:t>Annual campaign will continue through our Yammer group</a:t>
            </a:r>
          </a:p>
          <a:p>
            <a:pPr marL="571500" indent="-571500">
              <a:lnSpc>
                <a:spcPct val="85000"/>
              </a:lnSpc>
              <a:spcBef>
                <a:spcPts val="1200"/>
              </a:spcBef>
              <a:buSzPct val="145000"/>
              <a:buFont typeface="SLB Sans Light" panose="02000503040000020004" pitchFamily="2" charset="0"/>
              <a:buChar char="→"/>
            </a:pPr>
            <a:r>
              <a:rPr lang="en-US" sz="2400" dirty="0"/>
              <a:t>Time external posts on outreach for Dec 3</a:t>
            </a:r>
          </a:p>
        </p:txBody>
      </p:sp>
      <p:pic>
        <p:nvPicPr>
          <p:cNvPr id="4098" name="78EE2C92-C47E-4728-A730-439C220DCDA1" descr="Decorative image of different locations in purple.">
            <a:extLst>
              <a:ext uri="{FF2B5EF4-FFF2-40B4-BE49-F238E27FC236}">
                <a16:creationId xmlns:a16="http://schemas.microsoft.com/office/drawing/2014/main" id="{B1E95384-8853-4B24-85A6-F22487E4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042" y="1916113"/>
            <a:ext cx="4553409" cy="23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07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8">
            <a:extLst>
              <a:ext uri="{FF2B5EF4-FFF2-40B4-BE49-F238E27FC236}">
                <a16:creationId xmlns:a16="http://schemas.microsoft.com/office/drawing/2014/main" id="{E60E8329-BC15-FB0C-5F9A-59550A5AE49A}"/>
              </a:ext>
            </a:extLst>
          </p:cNvPr>
          <p:cNvSpPr txBox="1">
            <a:spLocks/>
          </p:cNvSpPr>
          <p:nvPr/>
        </p:nvSpPr>
        <p:spPr>
          <a:xfrm>
            <a:off x="0" y="407772"/>
            <a:ext cx="1219199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lgn="ctr">
              <a:lnSpc>
                <a:spcPct val="100000"/>
              </a:lnSpc>
              <a:spcBef>
                <a:spcPts val="0"/>
              </a:spcBef>
              <a:defRPr/>
            </a:pPr>
            <a:r>
              <a:rPr lang="en-GB" sz="2800">
                <a:solidFill>
                  <a:schemeClr val="tx1"/>
                </a:solidFill>
                <a:ea typeface="+mn-ea"/>
                <a:cs typeface="Arial" panose="020B0604020202020204" pitchFamily="34" charset="0"/>
              </a:rPr>
              <a:t>SLB</a:t>
            </a:r>
            <a:endParaRPr lang="en-GB" sz="2800" dirty="0">
              <a:solidFill>
                <a:schemeClr val="tx1"/>
              </a:solidFill>
              <a:ea typeface="+mn-ea"/>
              <a:cs typeface="Arial" panose="020B0604020202020204" pitchFamily="34" charset="0"/>
            </a:endParaRPr>
          </a:p>
        </p:txBody>
      </p:sp>
      <p:sp>
        <p:nvSpPr>
          <p:cNvPr id="4" name="TextBox 3">
            <a:extLst>
              <a:ext uri="{FF2B5EF4-FFF2-40B4-BE49-F238E27FC236}">
                <a16:creationId xmlns:a16="http://schemas.microsoft.com/office/drawing/2014/main" id="{91408278-31E4-CA0C-8BF7-62EB2E011FBD}"/>
              </a:ext>
            </a:extLst>
          </p:cNvPr>
          <p:cNvSpPr txBox="1"/>
          <p:nvPr/>
        </p:nvSpPr>
        <p:spPr>
          <a:xfrm>
            <a:off x="1226574" y="2749831"/>
            <a:ext cx="10127226" cy="2308324"/>
          </a:xfrm>
          <a:prstGeom prst="rect">
            <a:avLst/>
          </a:prstGeom>
          <a:noFill/>
        </p:spPr>
        <p:txBody>
          <a:bodyPr wrap="square">
            <a:spAutoFit/>
          </a:bodyPr>
          <a:lstStyle/>
          <a:p>
            <a:pPr algn="l"/>
            <a:r>
              <a:rPr lang="en-GB" sz="2400" b="1" i="0" dirty="0">
                <a:solidFill>
                  <a:srgbClr val="000000"/>
                </a:solidFill>
                <a:effectLst/>
                <a:latin typeface="SLBsans"/>
              </a:rPr>
              <a:t>SLB (NYSE: SLB) </a:t>
            </a:r>
            <a:r>
              <a:rPr lang="en-GB" sz="2400" b="0" i="0" dirty="0">
                <a:solidFill>
                  <a:srgbClr val="000000"/>
                </a:solidFill>
                <a:effectLst/>
                <a:latin typeface="SLBsans"/>
              </a:rPr>
              <a:t>is a global technology company driving energy innovation for a balanced planet. With a global presence in more than 100 countries and employees representing almost twice as many nationalities, we work each day on innovating oil and gas, delivering digital at scale, decarbonizing industries, and developing and scaling new energy systems that accelerate the energy transition. Find out more at </a:t>
            </a:r>
            <a:r>
              <a:rPr lang="en-GB" sz="2400" b="0" i="0" u="none" strike="noStrike" dirty="0">
                <a:effectLst/>
                <a:latin typeface="SLBsans"/>
                <a:hlinkClick r:id="rId2"/>
              </a:rPr>
              <a:t>slb.com</a:t>
            </a:r>
            <a:r>
              <a:rPr lang="en-GB" sz="2400" b="0" i="0" dirty="0">
                <a:solidFill>
                  <a:srgbClr val="000000"/>
                </a:solidFill>
                <a:effectLst/>
                <a:latin typeface="SLBsans"/>
              </a:rPr>
              <a:t>.</a:t>
            </a:r>
            <a:endParaRPr lang="en-GB" sz="2400" b="0" i="0" dirty="0">
              <a:solidFill>
                <a:srgbClr val="636363"/>
              </a:solidFill>
              <a:effectLst/>
            </a:endParaRPr>
          </a:p>
        </p:txBody>
      </p:sp>
      <p:sp>
        <p:nvSpPr>
          <p:cNvPr id="3" name="Title 2">
            <a:extLst>
              <a:ext uri="{FF2B5EF4-FFF2-40B4-BE49-F238E27FC236}">
                <a16:creationId xmlns:a16="http://schemas.microsoft.com/office/drawing/2014/main" id="{7556ACE2-EA82-4FD5-9983-D6D9E32E7BFA}"/>
              </a:ext>
            </a:extLst>
          </p:cNvPr>
          <p:cNvSpPr>
            <a:spLocks noGrp="1"/>
          </p:cNvSpPr>
          <p:nvPr>
            <p:ph type="title" idx="4294967295"/>
          </p:nvPr>
        </p:nvSpPr>
        <p:spPr/>
        <p:txBody>
          <a:bodyPr/>
          <a:lstStyle/>
          <a:p>
            <a:r>
              <a:rPr lang="en-GB" dirty="0"/>
              <a:t>SLB</a:t>
            </a:r>
          </a:p>
        </p:txBody>
      </p:sp>
    </p:spTree>
    <p:extLst>
      <p:ext uri="{BB962C8B-B14F-4D97-AF65-F5344CB8AC3E}">
        <p14:creationId xmlns:p14="http://schemas.microsoft.com/office/powerpoint/2010/main" val="183195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LightUp logo powered by PurpleSpace&#10;">
            <a:extLst>
              <a:ext uri="{FF2B5EF4-FFF2-40B4-BE49-F238E27FC236}">
                <a16:creationId xmlns:a16="http://schemas.microsoft.com/office/drawing/2014/main" id="{AE7BF8FA-D33F-4E0E-BF42-FF9F4AD150F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450" y="530225"/>
            <a:ext cx="5797550" cy="5797550"/>
          </a:xfrm>
          <a:prstGeom prst="rect">
            <a:avLst/>
          </a:prstGeom>
          <a:noFill/>
        </p:spPr>
      </p:pic>
      <p:sp>
        <p:nvSpPr>
          <p:cNvPr id="47" name="Title 1">
            <a:extLst>
              <a:ext uri="{FF2B5EF4-FFF2-40B4-BE49-F238E27FC236}">
                <a16:creationId xmlns:a16="http://schemas.microsoft.com/office/drawing/2014/main" id="{93576018-D808-48D3-8F2F-BA8C77087181}"/>
              </a:ext>
            </a:extLst>
          </p:cNvPr>
          <p:cNvSpPr txBox="1">
            <a:spLocks noGrp="1"/>
          </p:cNvSpPr>
          <p:nvPr>
            <p:ph type="title"/>
          </p:nvPr>
        </p:nvSpPr>
        <p:spPr>
          <a:xfrm>
            <a:off x="457200" y="412364"/>
            <a:ext cx="5480050" cy="1416436"/>
          </a:xfr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spcBef>
                <a:spcPct val="0"/>
              </a:spcBef>
              <a:spcAft>
                <a:spcPts val="0"/>
              </a:spcAft>
              <a:buClrTx/>
              <a:buSzTx/>
              <a:buFontTx/>
              <a:buNone/>
              <a:tabLst/>
              <a:defRPr/>
            </a:pPr>
            <a:r>
              <a:rPr kumimoji="0" lang="en-US" sz="3600" b="1" i="0" u="none" strike="noStrike" kern="1200" cap="none" spc="0" normalizeH="0" baseline="0" noProof="0" dirty="0">
                <a:ln w="3175" cmpd="sng">
                  <a:noFill/>
                </a:ln>
                <a:solidFill>
                  <a:schemeClr val="accent1"/>
                </a:solidFill>
                <a:effectLst/>
                <a:uLnTx/>
                <a:uFillTx/>
              </a:rPr>
              <a:t>Why we took part in #PurpleLightup</a:t>
            </a:r>
          </a:p>
        </p:txBody>
      </p:sp>
      <p:sp>
        <p:nvSpPr>
          <p:cNvPr id="2" name="Content Placeholder 1">
            <a:extLst>
              <a:ext uri="{FF2B5EF4-FFF2-40B4-BE49-F238E27FC236}">
                <a16:creationId xmlns:a16="http://schemas.microsoft.com/office/drawing/2014/main" id="{93D3DFD1-A88A-4400-AE9A-440F3C0BCFB3}"/>
              </a:ext>
            </a:extLst>
          </p:cNvPr>
          <p:cNvSpPr>
            <a:spLocks noGrp="1"/>
          </p:cNvSpPr>
          <p:nvPr>
            <p:ph sz="half" idx="1"/>
          </p:nvPr>
        </p:nvSpPr>
        <p:spPr>
          <a:xfrm>
            <a:off x="457200" y="2279650"/>
            <a:ext cx="5480050" cy="3657600"/>
          </a:xfrm>
        </p:spPr>
        <p:txBody>
          <a:bodyPr>
            <a:normAutofit fontScale="62500" lnSpcReduction="20000"/>
          </a:bodyPr>
          <a:lstStyle/>
          <a:p>
            <a:pPr marL="571500" indent="-571500">
              <a:spcBef>
                <a:spcPts val="1200"/>
              </a:spcBef>
              <a:spcAft>
                <a:spcPts val="1200"/>
              </a:spcAft>
              <a:buClr>
                <a:schemeClr val="accent1"/>
              </a:buClr>
              <a:buSzPct val="145000"/>
              <a:buFont typeface="SLB Sans Light" panose="02000503040000020004" pitchFamily="2" charset="0"/>
              <a:buChar char="→"/>
            </a:pPr>
            <a:r>
              <a:rPr lang="en-US" sz="3200" b="0" dirty="0">
                <a:latin typeface="+mn-lt"/>
              </a:rPr>
              <a:t>#PurpleLightUp is a game-changing global movement led by </a:t>
            </a:r>
            <a:r>
              <a:rPr lang="en-US" sz="3200" b="0" dirty="0" err="1">
                <a:latin typeface="+mn-lt"/>
              </a:rPr>
              <a:t>PurpleSpace</a:t>
            </a:r>
            <a:r>
              <a:rPr lang="en-US" sz="3200" b="0" dirty="0">
                <a:latin typeface="+mn-lt"/>
              </a:rPr>
              <a:t>. It is designed to celebrate the economic contribution of employees with disabilities and is a mark of respect to the UN International Day of Persons with Disabilities every 3rd December.</a:t>
            </a:r>
          </a:p>
          <a:p>
            <a:pPr marL="571500" indent="-571500">
              <a:spcBef>
                <a:spcPts val="1200"/>
              </a:spcBef>
              <a:spcAft>
                <a:spcPts val="1200"/>
              </a:spcAft>
              <a:buClr>
                <a:schemeClr val="accent1"/>
              </a:buClr>
              <a:buSzPct val="145000"/>
              <a:buFont typeface="SLB Sans Light" panose="02000503040000020004" pitchFamily="2" charset="0"/>
              <a:buChar char="→"/>
            </a:pPr>
            <a:r>
              <a:rPr lang="en-US" sz="3200" b="0" dirty="0">
                <a:latin typeface="+mn-lt"/>
              </a:rPr>
              <a:t>D&amp;I campaigns and activities align with internationally recognized days. </a:t>
            </a:r>
          </a:p>
          <a:p>
            <a:pPr marL="571500" indent="-571500">
              <a:spcBef>
                <a:spcPts val="1200"/>
              </a:spcBef>
              <a:spcAft>
                <a:spcPts val="1200"/>
              </a:spcAft>
              <a:buClr>
                <a:schemeClr val="accent1"/>
              </a:buClr>
              <a:buSzPct val="145000"/>
              <a:buFont typeface="SLB Sans Light" panose="02000503040000020004" pitchFamily="2" charset="0"/>
              <a:buChar char="→"/>
            </a:pPr>
            <a:r>
              <a:rPr lang="en-US" sz="3200" b="0" dirty="0">
                <a:latin typeface="+mn-lt"/>
              </a:rPr>
              <a:t>International Day of Persons with Disabilities on December 3 was our focus, and the Purple Light Up movement gives visibility to our efforts in this area of inclusion.</a:t>
            </a:r>
          </a:p>
          <a:p>
            <a:pPr>
              <a:spcBef>
                <a:spcPct val="20000"/>
              </a:spcBef>
              <a:spcAft>
                <a:spcPts val="600"/>
              </a:spcAft>
              <a:buClr>
                <a:schemeClr val="accent1">
                  <a:lumMod val="75000"/>
                </a:schemeClr>
              </a:buClr>
              <a:buSzPct val="145000"/>
            </a:pPr>
            <a:endParaRPr lang="en-US" sz="1900" dirty="0"/>
          </a:p>
        </p:txBody>
      </p:sp>
    </p:spTree>
    <p:extLst>
      <p:ext uri="{BB962C8B-B14F-4D97-AF65-F5344CB8AC3E}">
        <p14:creationId xmlns:p14="http://schemas.microsoft.com/office/powerpoint/2010/main" val="371170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7231B9B-A44E-4C8C-9D3A-26954EE05FF3}"/>
              </a:ext>
              <a:ext uri="{C183D7F6-B498-43B3-948B-1728B52AA6E4}">
                <adec:decorative xmlns:adec="http://schemas.microsoft.com/office/drawing/2017/decorative" val="0"/>
              </a:ext>
            </a:extLst>
          </p:cNvPr>
          <p:cNvSpPr txBox="1">
            <a:spLocks noGrp="1"/>
          </p:cNvSpPr>
          <p:nvPr>
            <p:ph type="title"/>
          </p:nvPr>
        </p:nvSpPr>
        <p:spPr>
          <a:xfrm>
            <a:off x="838200" y="365125"/>
            <a:ext cx="105156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ea typeface="+mn-ea"/>
                <a:cs typeface="Arial" panose="020B0604020202020204" pitchFamily="34" charset="0"/>
              </a:rPr>
              <a:t>The </a:t>
            </a:r>
            <a:r>
              <a:rPr kumimoji="0" lang="en-GB" sz="2800" b="0" i="1" u="none" strike="noStrike" kern="1200" cap="none" spc="0" normalizeH="0" baseline="0" noProof="0" dirty="0">
                <a:ln>
                  <a:noFill/>
                </a:ln>
                <a:solidFill>
                  <a:schemeClr val="tx1"/>
                </a:solidFill>
                <a:effectLst/>
                <a:uLnTx/>
                <a:uFillTx/>
                <a:ea typeface="+mn-ea"/>
                <a:cs typeface="Arial" panose="020B0604020202020204" pitchFamily="34" charset="0"/>
              </a:rPr>
              <a:t>This</a:t>
            </a:r>
            <a:r>
              <a:rPr kumimoji="0" lang="en-GB" sz="2800" b="0" i="0" u="none" strike="noStrike" kern="1200" cap="none" spc="0" normalizeH="0" baseline="0" noProof="0" dirty="0">
                <a:ln>
                  <a:noFill/>
                </a:ln>
                <a:solidFill>
                  <a:schemeClr val="tx1"/>
                </a:solidFill>
                <a:effectLst/>
                <a:uLnTx/>
                <a:uFillTx/>
                <a:ea typeface="+mn-ea"/>
                <a:cs typeface="Arial" panose="020B0604020202020204" pitchFamily="34" charset="0"/>
              </a:rPr>
              <a:t>Ability Network</a:t>
            </a:r>
          </a:p>
        </p:txBody>
      </p:sp>
      <p:pic>
        <p:nvPicPr>
          <p:cNvPr id="8" name="Picture 7" descr="A picture containing purple rings eminating from a light bulb.&#10;">
            <a:extLst>
              <a:ext uri="{FF2B5EF4-FFF2-40B4-BE49-F238E27FC236}">
                <a16:creationId xmlns:a16="http://schemas.microsoft.com/office/drawing/2014/main" id="{CD93A632-4415-4737-96BD-50E8F1DAFC21}"/>
              </a:ext>
            </a:extLst>
          </p:cNvPr>
          <p:cNvPicPr>
            <a:picLocks noChangeAspect="1"/>
          </p:cNvPicPr>
          <p:nvPr/>
        </p:nvPicPr>
        <p:blipFill rotWithShape="1">
          <a:blip r:embed="rId3">
            <a:extLst>
              <a:ext uri="{28A0092B-C50C-407E-A947-70E740481C1C}">
                <a14:useLocalDpi xmlns:a14="http://schemas.microsoft.com/office/drawing/2010/main" val="0"/>
              </a:ext>
            </a:extLst>
          </a:blip>
          <a:srcRect l="20989" r="21754" b="13410"/>
          <a:stretch/>
        </p:blipFill>
        <p:spPr>
          <a:xfrm>
            <a:off x="405112" y="1403414"/>
            <a:ext cx="2404264" cy="2045219"/>
          </a:xfrm>
          <a:prstGeom prst="rect">
            <a:avLst/>
          </a:prstGeom>
        </p:spPr>
      </p:pic>
      <p:sp>
        <p:nvSpPr>
          <p:cNvPr id="14" name="Subtitle 2">
            <a:extLst>
              <a:ext uri="{FF2B5EF4-FFF2-40B4-BE49-F238E27FC236}">
                <a16:creationId xmlns:a16="http://schemas.microsoft.com/office/drawing/2014/main" id="{6FA0EE2E-3CEC-4016-899B-7F2EAA42EA0B}"/>
              </a:ext>
            </a:extLst>
          </p:cNvPr>
          <p:cNvSpPr txBox="1">
            <a:spLocks noGrp="1"/>
          </p:cNvSpPr>
          <p:nvPr>
            <p:ph idx="1"/>
          </p:nvPr>
        </p:nvSpPr>
        <p:spPr>
          <a:xfrm>
            <a:off x="2959099" y="1825625"/>
            <a:ext cx="902607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75000"/>
              </a:lnSpc>
              <a:spcBef>
                <a:spcPts val="1200"/>
              </a:spcBef>
              <a:buSzPct val="145000"/>
              <a:buFont typeface="SLB Sans Light" panose="02000503040000020004" pitchFamily="2" charset="0"/>
              <a:buChar char="→"/>
            </a:pPr>
            <a:r>
              <a:rPr lang="en-US" sz="2400" dirty="0"/>
              <a:t>Employee Resource Group (ERG) is: The </a:t>
            </a:r>
            <a:r>
              <a:rPr lang="en-US" sz="2400" i="1" dirty="0"/>
              <a:t>This</a:t>
            </a:r>
            <a:r>
              <a:rPr lang="en-US" sz="2400" dirty="0"/>
              <a:t>Ability Network </a:t>
            </a:r>
          </a:p>
          <a:p>
            <a:pPr marL="571500" indent="-571500">
              <a:lnSpc>
                <a:spcPct val="75000"/>
              </a:lnSpc>
              <a:spcBef>
                <a:spcPts val="1200"/>
              </a:spcBef>
              <a:buSzPct val="145000"/>
              <a:buFont typeface="SLB Sans Light" panose="02000503040000020004" pitchFamily="2" charset="0"/>
              <a:buChar char="→"/>
            </a:pPr>
            <a:r>
              <a:rPr lang="en-US" sz="2400" dirty="0"/>
              <a:t>Created at the end of 2021</a:t>
            </a:r>
          </a:p>
          <a:p>
            <a:pPr marL="571500" indent="-571500">
              <a:lnSpc>
                <a:spcPct val="75000"/>
              </a:lnSpc>
              <a:spcBef>
                <a:spcPts val="1200"/>
              </a:spcBef>
              <a:buSzPct val="145000"/>
              <a:buFont typeface="SLB Sans Light" panose="02000503040000020004" pitchFamily="2" charset="0"/>
              <a:buChar char="→"/>
            </a:pPr>
            <a:r>
              <a:rPr lang="en-US" sz="2400" dirty="0"/>
              <a:t>Global ERG</a:t>
            </a:r>
          </a:p>
          <a:p>
            <a:pPr marL="571500" indent="-571500">
              <a:lnSpc>
                <a:spcPct val="75000"/>
              </a:lnSpc>
              <a:spcBef>
                <a:spcPts val="1200"/>
              </a:spcBef>
              <a:buSzPct val="145000"/>
              <a:buFont typeface="SLB Sans Light" panose="02000503040000020004" pitchFamily="2" charset="0"/>
              <a:buChar char="→"/>
            </a:pPr>
            <a:r>
              <a:rPr lang="en-US" sz="2400" dirty="0"/>
              <a:t>In November 2022 there were more than 500 members</a:t>
            </a:r>
          </a:p>
          <a:p>
            <a:pPr marL="0" indent="0">
              <a:buNone/>
            </a:pPr>
            <a:endParaRPr lang="en-GB" sz="2400" dirty="0">
              <a:cs typeface="Arial" panose="020B0604020202020204" pitchFamily="34" charset="0"/>
            </a:endParaRPr>
          </a:p>
          <a:p>
            <a:pPr marL="0" indent="0">
              <a:buNone/>
            </a:pPr>
            <a:r>
              <a:rPr lang="en-GB" sz="2400" dirty="0">
                <a:cs typeface="Arial" panose="020B0604020202020204" pitchFamily="34" charset="0"/>
              </a:rPr>
              <a:t>The </a:t>
            </a:r>
            <a:r>
              <a:rPr lang="en-GB" sz="2400" i="1" dirty="0">
                <a:cs typeface="Arial" panose="020B0604020202020204" pitchFamily="34" charset="0"/>
              </a:rPr>
              <a:t>This</a:t>
            </a:r>
            <a:r>
              <a:rPr lang="en-GB" sz="2400" dirty="0">
                <a:cs typeface="Arial" panose="020B0604020202020204" pitchFamily="34" charset="0"/>
              </a:rPr>
              <a:t>Ability Network is a community to empower people with visible or non-visible disabilities, health conditions, and care givers.</a:t>
            </a:r>
            <a:endParaRPr lang="en-US" sz="2400" dirty="0">
              <a:cs typeface="Arial" panose="020B0604020202020204" pitchFamily="34" charset="0"/>
            </a:endParaRPr>
          </a:p>
        </p:txBody>
      </p:sp>
    </p:spTree>
    <p:extLst>
      <p:ext uri="{BB962C8B-B14F-4D97-AF65-F5344CB8AC3E}">
        <p14:creationId xmlns:p14="http://schemas.microsoft.com/office/powerpoint/2010/main" val="133335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3DABEA-830B-45A1-AD5C-EF5137AF7357}"/>
              </a:ext>
            </a:extLst>
          </p:cNvPr>
          <p:cNvSpPr txBox="1">
            <a:spLocks noGrp="1"/>
          </p:cNvSpPr>
          <p:nvPr>
            <p:ph type="title" idx="4294967295"/>
          </p:nvPr>
        </p:nvSpPr>
        <p:spPr>
          <a:xfrm>
            <a:off x="0" y="407988"/>
            <a:ext cx="12192000" cy="5222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ea typeface="+mn-ea"/>
                <a:cs typeface="Arial" panose="020B0604020202020204" pitchFamily="34" charset="0"/>
              </a:rPr>
              <a:t>#PurpleLightUp review of impact</a:t>
            </a:r>
          </a:p>
        </p:txBody>
      </p:sp>
      <p:sp>
        <p:nvSpPr>
          <p:cNvPr id="13" name="Subtitle 2">
            <a:extLst>
              <a:ext uri="{FF2B5EF4-FFF2-40B4-BE49-F238E27FC236}">
                <a16:creationId xmlns:a16="http://schemas.microsoft.com/office/drawing/2014/main" id="{52C6AC68-F693-4D1D-8250-5E832E534A71}"/>
              </a:ext>
            </a:extLst>
          </p:cNvPr>
          <p:cNvSpPr txBox="1">
            <a:spLocks/>
          </p:cNvSpPr>
          <p:nvPr/>
        </p:nvSpPr>
        <p:spPr>
          <a:xfrm>
            <a:off x="864745" y="1840957"/>
            <a:ext cx="6199934" cy="49304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Arial" panose="020B0604020202020204" pitchFamily="34" charset="0"/>
              </a:rPr>
              <a:t>In 2021 we celebrated the International Day of Persons with Disabilities for the first time.</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000" dirty="0"/>
              <a:t>CEO made a visible external commitment to disability inclusion on LinkedIn.</a:t>
            </a:r>
          </a:p>
          <a:p>
            <a:pPr marL="571500" lvl="1"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000" dirty="0"/>
              <a:t>Joined the Valuable 500</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000" dirty="0"/>
              <a:t>#PurpleLightUp activity in 47 locations worldwide.</a:t>
            </a:r>
          </a:p>
          <a:p>
            <a:pPr marL="1028700" lvl="1" indent="-571500">
              <a:lnSpc>
                <a:spcPct val="75000"/>
              </a:lnSpc>
              <a:spcBef>
                <a:spcPts val="1200"/>
              </a:spcBef>
              <a:spcAft>
                <a:spcPts val="600"/>
              </a:spcAft>
              <a:buClr>
                <a:schemeClr val="accent1"/>
              </a:buClr>
              <a:buSzPct val="145000"/>
              <a:buFont typeface="SLB Sans Light" panose="02000503040000020004" pitchFamily="2" charset="0"/>
              <a:buChar char="→"/>
            </a:pPr>
            <a:r>
              <a:rPr lang="en-US" sz="1600" dirty="0"/>
              <a:t>Purple food </a:t>
            </a:r>
          </a:p>
          <a:p>
            <a:pPr marL="1028700" lvl="1" indent="-571500">
              <a:lnSpc>
                <a:spcPct val="75000"/>
              </a:lnSpc>
              <a:spcBef>
                <a:spcPts val="1200"/>
              </a:spcBef>
              <a:spcAft>
                <a:spcPts val="600"/>
              </a:spcAft>
              <a:buClr>
                <a:schemeClr val="accent1"/>
              </a:buClr>
              <a:buSzPct val="145000"/>
              <a:buFont typeface="SLB Sans Light" panose="02000503040000020004" pitchFamily="2" charset="0"/>
              <a:buChar char="→"/>
            </a:pPr>
            <a:r>
              <a:rPr lang="en-US" sz="1600" dirty="0"/>
              <a:t>Purple deserts</a:t>
            </a:r>
          </a:p>
          <a:p>
            <a:pPr marL="1028700" lvl="1" indent="-571500">
              <a:lnSpc>
                <a:spcPct val="75000"/>
              </a:lnSpc>
              <a:spcBef>
                <a:spcPts val="1200"/>
              </a:spcBef>
              <a:spcAft>
                <a:spcPts val="600"/>
              </a:spcAft>
              <a:buClr>
                <a:schemeClr val="accent1"/>
              </a:buClr>
              <a:buSzPct val="145000"/>
              <a:buFont typeface="SLB Sans Light" panose="02000503040000020004" pitchFamily="2" charset="0"/>
              <a:buChar char="→"/>
            </a:pPr>
            <a:r>
              <a:rPr lang="en-US" sz="1600" dirty="0"/>
              <a:t>Purple snow</a:t>
            </a:r>
          </a:p>
          <a:p>
            <a:pPr lvl="1"/>
            <a:endParaRPr lang="en-US" sz="1600" dirty="0">
              <a:cs typeface="Arial" panose="020B0604020202020204" pitchFamily="34" charset="0"/>
            </a:endParaRPr>
          </a:p>
        </p:txBody>
      </p:sp>
      <p:pic>
        <p:nvPicPr>
          <p:cNvPr id="9" name="Picture 8" descr="a screen shot of a press release announcing that Schlumberger has joined the Valuable 500">
            <a:extLst>
              <a:ext uri="{FF2B5EF4-FFF2-40B4-BE49-F238E27FC236}">
                <a16:creationId xmlns:a16="http://schemas.microsoft.com/office/drawing/2014/main" id="{8E9567E7-1C93-4B57-B69B-CAC52B583372}"/>
              </a:ext>
            </a:extLst>
          </p:cNvPr>
          <p:cNvPicPr>
            <a:picLocks noChangeAspect="1"/>
          </p:cNvPicPr>
          <p:nvPr/>
        </p:nvPicPr>
        <p:blipFill>
          <a:blip r:embed="rId3"/>
          <a:stretch>
            <a:fillRect/>
          </a:stretch>
        </p:blipFill>
        <p:spPr>
          <a:xfrm>
            <a:off x="9195780" y="3422008"/>
            <a:ext cx="2789391" cy="2893733"/>
          </a:xfrm>
          <a:prstGeom prst="rect">
            <a:avLst/>
          </a:prstGeom>
          <a:ln>
            <a:solidFill>
              <a:schemeClr val="tx1"/>
            </a:solidFill>
          </a:ln>
        </p:spPr>
      </p:pic>
      <p:pic>
        <p:nvPicPr>
          <p:cNvPr id="18" name="Picture 17" descr="Images of the purple light up events and activities in Africa">
            <a:extLst>
              <a:ext uri="{FF2B5EF4-FFF2-40B4-BE49-F238E27FC236}">
                <a16:creationId xmlns:a16="http://schemas.microsoft.com/office/drawing/2014/main" id="{4CBCEDA7-0183-4DAC-9842-2B35F7C64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647" y="1189427"/>
            <a:ext cx="4815524" cy="2520124"/>
          </a:xfrm>
          <a:prstGeom prst="rect">
            <a:avLst/>
          </a:prstGeom>
          <a:ln>
            <a:solidFill>
              <a:schemeClr val="tx1"/>
            </a:solidFill>
          </a:ln>
        </p:spPr>
      </p:pic>
      <p:grpSp>
        <p:nvGrpSpPr>
          <p:cNvPr id="2" name="Group 1" descr="Images of the purple light up activities in Thailand and Malaysia">
            <a:extLst>
              <a:ext uri="{FF2B5EF4-FFF2-40B4-BE49-F238E27FC236}">
                <a16:creationId xmlns:a16="http://schemas.microsoft.com/office/drawing/2014/main" id="{520988F1-E22E-4E91-89D4-98DBDEB83753}"/>
              </a:ext>
            </a:extLst>
          </p:cNvPr>
          <p:cNvGrpSpPr/>
          <p:nvPr/>
        </p:nvGrpSpPr>
        <p:grpSpPr>
          <a:xfrm>
            <a:off x="7167320" y="1189427"/>
            <a:ext cx="4815524" cy="5152896"/>
            <a:chOff x="2256254" y="972914"/>
            <a:chExt cx="4815524" cy="5152896"/>
          </a:xfrm>
        </p:grpSpPr>
        <p:pic>
          <p:nvPicPr>
            <p:cNvPr id="20" name="Picture 19" descr="Images of the purple light up events and activities in the Middle East">
              <a:extLst>
                <a:ext uri="{FF2B5EF4-FFF2-40B4-BE49-F238E27FC236}">
                  <a16:creationId xmlns:a16="http://schemas.microsoft.com/office/drawing/2014/main" id="{AE598BB5-CD67-4725-AA6A-8ECFF02FFD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6254" y="3605686"/>
              <a:ext cx="4815524" cy="2520124"/>
            </a:xfrm>
            <a:prstGeom prst="rect">
              <a:avLst/>
            </a:prstGeom>
            <a:ln>
              <a:solidFill>
                <a:schemeClr val="tx1"/>
              </a:solidFill>
            </a:ln>
          </p:spPr>
        </p:pic>
        <p:pic>
          <p:nvPicPr>
            <p:cNvPr id="26" name="Picture 25" descr="Images of the purple light up event covering different locations around the world">
              <a:extLst>
                <a:ext uri="{FF2B5EF4-FFF2-40B4-BE49-F238E27FC236}">
                  <a16:creationId xmlns:a16="http://schemas.microsoft.com/office/drawing/2014/main" id="{5D25A9DB-262E-4BA4-A8CC-18D5738151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6254" y="972914"/>
              <a:ext cx="4815523" cy="2520124"/>
            </a:xfrm>
            <a:prstGeom prst="rect">
              <a:avLst/>
            </a:prstGeom>
            <a:ln>
              <a:solidFill>
                <a:schemeClr val="tx1"/>
              </a:solidFill>
            </a:ln>
          </p:spPr>
        </p:pic>
      </p:grpSp>
      <p:pic>
        <p:nvPicPr>
          <p:cNvPr id="25" name="Picture 24" descr="Images of the purple light up events and activities in Russia and Central Asia">
            <a:extLst>
              <a:ext uri="{FF2B5EF4-FFF2-40B4-BE49-F238E27FC236}">
                <a16:creationId xmlns:a16="http://schemas.microsoft.com/office/drawing/2014/main" id="{652CD768-48E6-4EE2-A55C-534F60CAD7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9647" y="3822199"/>
            <a:ext cx="4815524" cy="2520124"/>
          </a:xfrm>
          <a:prstGeom prst="rect">
            <a:avLst/>
          </a:prstGeom>
          <a:ln>
            <a:solidFill>
              <a:schemeClr val="tx1"/>
            </a:solidFill>
          </a:ln>
        </p:spPr>
      </p:pic>
    </p:spTree>
    <p:extLst>
      <p:ext uri="{BB962C8B-B14F-4D97-AF65-F5344CB8AC3E}">
        <p14:creationId xmlns:p14="http://schemas.microsoft.com/office/powerpoint/2010/main" val="22227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03CAD-4C71-47C0-99AB-939E4C3A0DD7}"/>
              </a:ext>
              <a:ext uri="{C183D7F6-B498-43B3-948B-1728B52AA6E4}">
                <adec:decorative xmlns:adec="http://schemas.microsoft.com/office/drawing/2017/decorative" val="0"/>
              </a:ext>
            </a:extLst>
          </p:cNvPr>
          <p:cNvSpPr>
            <a:spLocks noGrp="1"/>
          </p:cNvSpPr>
          <p:nvPr>
            <p:ph type="title" idx="4294967295"/>
          </p:nvPr>
        </p:nvSpPr>
        <p:spPr>
          <a:xfrm>
            <a:off x="457200" y="412363"/>
            <a:ext cx="9360892" cy="587643"/>
          </a:xfrm>
        </p:spPr>
        <p:txBody>
          <a:bodyPr/>
          <a:lstStyle/>
          <a:p>
            <a:pPr marL="0" algn="ctr" rtl="0" eaLnBrk="1" latinLnBrk="0" hangingPunct="1">
              <a:spcBef>
                <a:spcPts val="0"/>
              </a:spcBef>
              <a:spcAft>
                <a:spcPts val="0"/>
              </a:spcAft>
            </a:pPr>
            <a:r>
              <a:rPr lang="en-GB" sz="3600" kern="1200" dirty="0">
                <a:solidFill>
                  <a:srgbClr val="000000"/>
                </a:solidFill>
                <a:effectLst/>
                <a:latin typeface="SLB Sans Book"/>
                <a:ea typeface="+mn-ea"/>
                <a:cs typeface="Arial" panose="020B0604020202020204" pitchFamily="34" charset="0"/>
              </a:rPr>
              <a:t>#PurpleLightUp review of Impact</a:t>
            </a:r>
            <a:endParaRPr lang="en-GB" dirty="0">
              <a:effectLst/>
            </a:endParaRPr>
          </a:p>
          <a:p>
            <a:endParaRPr lang="en-GB" dirty="0"/>
          </a:p>
        </p:txBody>
      </p:sp>
      <p:sp>
        <p:nvSpPr>
          <p:cNvPr id="4" name="Content Placeholder 17">
            <a:extLst>
              <a:ext uri="{FF2B5EF4-FFF2-40B4-BE49-F238E27FC236}">
                <a16:creationId xmlns:a16="http://schemas.microsoft.com/office/drawing/2014/main" id="{97F71C63-5D75-7D9C-B639-CDD9DF370AE3}"/>
              </a:ext>
              <a:ext uri="{C183D7F6-B498-43B3-948B-1728B52AA6E4}">
                <adec:decorative xmlns:adec="http://schemas.microsoft.com/office/drawing/2017/decorative" val="0"/>
              </a:ext>
            </a:extLst>
          </p:cNvPr>
          <p:cNvSpPr txBox="1">
            <a:spLocks/>
          </p:cNvSpPr>
          <p:nvPr/>
        </p:nvSpPr>
        <p:spPr>
          <a:xfrm>
            <a:off x="405112" y="1268827"/>
            <a:ext cx="6607630" cy="4339650"/>
          </a:xfrm>
          <a:prstGeom prst="rect">
            <a:avLst/>
          </a:prstGeom>
          <a:noFill/>
        </p:spPr>
        <p:txBody>
          <a:bodyPr wrap="square">
            <a:spAutoFit/>
          </a:bodyPr>
          <a:lstStyle>
            <a:lvl1pPr marL="0" indent="0" algn="l" defTabSz="914400" rtl="0" eaLnBrk="1" latinLnBrk="0" hangingPunct="1">
              <a:lnSpc>
                <a:spcPct val="95000"/>
              </a:lnSpc>
              <a:spcBef>
                <a:spcPts val="600"/>
              </a:spcBef>
              <a:spcAft>
                <a:spcPts val="600"/>
              </a:spcAft>
              <a:buFont typeface="Arial" panose="020B0604020202020204" pitchFamily="34" charset="0"/>
              <a:buNone/>
              <a:defRPr sz="2000" b="1" i="0" kern="1200">
                <a:solidFill>
                  <a:schemeClr val="tx1"/>
                </a:solidFill>
                <a:latin typeface="SLB Sans" panose="02000503040000020004" pitchFamily="2" charset="0"/>
                <a:ea typeface="+mn-ea"/>
                <a:cs typeface="+mn-cs"/>
              </a:defRPr>
            </a:lvl1pPr>
            <a:lvl2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tx1"/>
                </a:solidFill>
                <a:latin typeface="SLB Sans Book" panose="02000503040000020004" pitchFamily="2" charset="0"/>
                <a:ea typeface="+mn-ea"/>
                <a:cs typeface="+mn-cs"/>
              </a:defRPr>
            </a:lvl2pPr>
            <a:lvl3pPr marL="342900" indent="-342900" algn="l" defTabSz="914400" rtl="0" eaLnBrk="1" latinLnBrk="0" hangingPunct="1">
              <a:lnSpc>
                <a:spcPct val="95000"/>
              </a:lnSpc>
              <a:spcBef>
                <a:spcPts val="0"/>
              </a:spcBef>
              <a:spcAft>
                <a:spcPts val="600"/>
              </a:spcAft>
              <a:buFont typeface="SLB Sans Book" panose="02000503040000020004" pitchFamily="2" charset="0"/>
              <a:buChar char="→"/>
              <a:defRPr sz="2000" b="0" kern="1200">
                <a:solidFill>
                  <a:schemeClr val="tx1"/>
                </a:solidFill>
                <a:latin typeface="SLB Sans Book" panose="02000503040000020004" pitchFamily="2" charset="0"/>
                <a:ea typeface="+mn-ea"/>
                <a:cs typeface="+mn-cs"/>
              </a:defRPr>
            </a:lvl3pPr>
            <a:lvl4pPr marL="684000" indent="-342000" algn="l" defTabSz="914400" rtl="0" eaLnBrk="1" latinLnBrk="0" hangingPunct="1">
              <a:lnSpc>
                <a:spcPct val="95000"/>
              </a:lnSpc>
              <a:spcBef>
                <a:spcPts val="0"/>
              </a:spcBef>
              <a:spcAft>
                <a:spcPts val="600"/>
              </a:spcAft>
              <a:buFont typeface="SLB Sans Book" panose="02000503040000020004" pitchFamily="2" charset="0"/>
              <a:buChar char="−"/>
              <a:tabLst/>
              <a:defRPr sz="1800" b="0" kern="1200">
                <a:solidFill>
                  <a:schemeClr val="tx1"/>
                </a:solidFill>
                <a:latin typeface="SLB Sans Book" panose="02000503040000020004" pitchFamily="2" charset="0"/>
                <a:ea typeface="+mn-ea"/>
                <a:cs typeface="+mn-cs"/>
              </a:defRPr>
            </a:lvl4pPr>
            <a:lvl5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tx1"/>
                </a:solidFill>
                <a:latin typeface="SLB Sans Book"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latin typeface="+mn-lt"/>
              </a:rPr>
              <a:t>Supported all activities via campaign landing page with toolkit and learning pathways for all employees</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latin typeface="+mn-lt"/>
              </a:rPr>
              <a:t>Company-wide webcast reaching over 500 people.</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latin typeface="+mn-lt"/>
              </a:rPr>
              <a:t>Social media posts around our activities and executive commitments via external articles. This included our most-liked Instagram post ever.</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latin typeface="+mn-lt"/>
              </a:rPr>
              <a:t>Internal article from our D&amp;I Director of Diversity and Inclusion posted on our intranet</a:t>
            </a:r>
            <a:r>
              <a:rPr lang="en-US" sz="2400" b="0" dirty="0">
                <a:latin typeface="+mj-lt"/>
              </a:rPr>
              <a:t>.</a:t>
            </a:r>
          </a:p>
        </p:txBody>
      </p:sp>
      <p:pic>
        <p:nvPicPr>
          <p:cNvPr id="5" name="Picture 4" descr="Decorative">
            <a:extLst>
              <a:ext uri="{FF2B5EF4-FFF2-40B4-BE49-F238E27FC236}">
                <a16:creationId xmlns:a16="http://schemas.microsoft.com/office/drawing/2014/main" id="{1F9BF360-6D02-7893-87A4-9460C387447E}"/>
              </a:ext>
              <a:ext uri="{C183D7F6-B498-43B3-948B-1728B52AA6E4}">
                <adec:decorative xmlns:adec="http://schemas.microsoft.com/office/drawing/2017/decorative" val="1"/>
              </a:ext>
            </a:extLst>
          </p:cNvPr>
          <p:cNvPicPr>
            <a:picLocks noChangeAspect="1"/>
          </p:cNvPicPr>
          <p:nvPr/>
        </p:nvPicPr>
        <p:blipFill rotWithShape="1">
          <a:blip r:embed="rId2"/>
          <a:srcRect b="22569"/>
          <a:stretch/>
        </p:blipFill>
        <p:spPr>
          <a:xfrm>
            <a:off x="10019678" y="1198865"/>
            <a:ext cx="1855772" cy="2194881"/>
          </a:xfrm>
          <a:prstGeom prst="rect">
            <a:avLst/>
          </a:prstGeom>
          <a:ln>
            <a:solidFill>
              <a:schemeClr val="tx1"/>
            </a:solidFill>
          </a:ln>
        </p:spPr>
      </p:pic>
      <p:pic>
        <p:nvPicPr>
          <p:cNvPr id="6" name="Picture 5" descr="Social media images of buildings lit purple.">
            <a:extLst>
              <a:ext uri="{FF2B5EF4-FFF2-40B4-BE49-F238E27FC236}">
                <a16:creationId xmlns:a16="http://schemas.microsoft.com/office/drawing/2014/main" id="{F27D0144-22C7-9316-B575-83DEB4C4A2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21323" y="1654376"/>
            <a:ext cx="2052541" cy="2043445"/>
          </a:xfrm>
          <a:prstGeom prst="rect">
            <a:avLst/>
          </a:prstGeom>
          <a:ln>
            <a:solidFill>
              <a:schemeClr val="tx1"/>
            </a:solidFill>
          </a:ln>
        </p:spPr>
      </p:pic>
      <p:pic>
        <p:nvPicPr>
          <p:cNvPr id="7" name="Picture 6" descr="Social media turning purple on #PurpleLightUp">
            <a:extLst>
              <a:ext uri="{FF2B5EF4-FFF2-40B4-BE49-F238E27FC236}">
                <a16:creationId xmlns:a16="http://schemas.microsoft.com/office/drawing/2014/main" id="{8ED6F163-7F7D-C082-B44E-667CD02E3FF6}"/>
              </a:ext>
              <a:ext uri="{C183D7F6-B498-43B3-948B-1728B52AA6E4}">
                <adec:decorative xmlns:adec="http://schemas.microsoft.com/office/drawing/2017/decorative" val="1"/>
              </a:ext>
            </a:extLst>
          </p:cNvPr>
          <p:cNvPicPr>
            <a:picLocks noChangeAspect="1"/>
          </p:cNvPicPr>
          <p:nvPr/>
        </p:nvPicPr>
        <p:blipFill rotWithShape="1">
          <a:blip r:embed="rId4"/>
          <a:srcRect l="7211" r="7214"/>
          <a:stretch/>
        </p:blipFill>
        <p:spPr>
          <a:xfrm>
            <a:off x="7357645" y="1952242"/>
            <a:ext cx="2416555" cy="1476758"/>
          </a:xfrm>
          <a:prstGeom prst="rect">
            <a:avLst/>
          </a:prstGeom>
          <a:ln>
            <a:solidFill>
              <a:schemeClr val="tx1"/>
            </a:solidFill>
          </a:ln>
        </p:spPr>
      </p:pic>
      <p:pic>
        <p:nvPicPr>
          <p:cNvPr id="13" name="Picture 12" descr="Decorative">
            <a:extLst>
              <a:ext uri="{FF2B5EF4-FFF2-40B4-BE49-F238E27FC236}">
                <a16:creationId xmlns:a16="http://schemas.microsoft.com/office/drawing/2014/main" id="{A2E8CBA5-8016-80E9-63BB-D97DB88EA4C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1042" y="4294973"/>
            <a:ext cx="1924408" cy="1817302"/>
          </a:xfrm>
          <a:prstGeom prst="rect">
            <a:avLst/>
          </a:prstGeom>
          <a:ln>
            <a:solidFill>
              <a:schemeClr val="tx1"/>
            </a:solidFill>
          </a:ln>
        </p:spPr>
      </p:pic>
      <p:pic>
        <p:nvPicPr>
          <p:cNvPr id="14" name="Picture 13" descr="Social media montage of purple buildings and events">
            <a:extLst>
              <a:ext uri="{FF2B5EF4-FFF2-40B4-BE49-F238E27FC236}">
                <a16:creationId xmlns:a16="http://schemas.microsoft.com/office/drawing/2014/main" id="{D479214C-2CDB-00E2-1B6B-0566988704E5}"/>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2284" r="4553"/>
          <a:stretch/>
        </p:blipFill>
        <p:spPr>
          <a:xfrm>
            <a:off x="7847779" y="2834888"/>
            <a:ext cx="2659720" cy="3109925"/>
          </a:xfrm>
          <a:prstGeom prst="rect">
            <a:avLst/>
          </a:prstGeom>
          <a:ln>
            <a:solidFill>
              <a:schemeClr val="tx1"/>
            </a:solidFill>
          </a:ln>
        </p:spPr>
      </p:pic>
      <p:grpSp>
        <p:nvGrpSpPr>
          <p:cNvPr id="9" name="Group 8" descr="Decorative">
            <a:extLst>
              <a:ext uri="{FF2B5EF4-FFF2-40B4-BE49-F238E27FC236}">
                <a16:creationId xmlns:a16="http://schemas.microsoft.com/office/drawing/2014/main" id="{658CFCCF-1B35-BAD9-3A82-F8588116D767}"/>
              </a:ext>
              <a:ext uri="{C183D7F6-B498-43B3-948B-1728B52AA6E4}">
                <adec:decorative xmlns:adec="http://schemas.microsoft.com/office/drawing/2017/decorative" val="1"/>
              </a:ext>
            </a:extLst>
          </p:cNvPr>
          <p:cNvGrpSpPr/>
          <p:nvPr/>
        </p:nvGrpSpPr>
        <p:grpSpPr>
          <a:xfrm>
            <a:off x="7442032" y="3559946"/>
            <a:ext cx="4619164" cy="2362795"/>
            <a:chOff x="4361108" y="3480971"/>
            <a:chExt cx="4619164" cy="2362795"/>
          </a:xfrm>
        </p:grpSpPr>
        <p:pic>
          <p:nvPicPr>
            <p:cNvPr id="10" name="Picture 9" descr="Decorative">
              <a:extLst>
                <a:ext uri="{FF2B5EF4-FFF2-40B4-BE49-F238E27FC236}">
                  <a16:creationId xmlns:a16="http://schemas.microsoft.com/office/drawing/2014/main" id="{FBAE9AB4-9D41-EF45-FE96-7FB514B383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3323" y="4216291"/>
              <a:ext cx="3136949" cy="1333203"/>
            </a:xfrm>
            <a:prstGeom prst="rect">
              <a:avLst/>
            </a:prstGeom>
            <a:ln>
              <a:solidFill>
                <a:schemeClr val="tx1"/>
              </a:solidFill>
            </a:ln>
          </p:spPr>
        </p:pic>
        <p:pic>
          <p:nvPicPr>
            <p:cNvPr id="11" name="Picture 10">
              <a:extLst>
                <a:ext uri="{FF2B5EF4-FFF2-40B4-BE49-F238E27FC236}">
                  <a16:creationId xmlns:a16="http://schemas.microsoft.com/office/drawing/2014/main" id="{D66AE902-C736-DF51-2FD4-75EE22CC91B4}"/>
                </a:ext>
              </a:extLst>
            </p:cNvPr>
            <p:cNvPicPr>
              <a:picLocks noChangeAspect="1"/>
            </p:cNvPicPr>
            <p:nvPr/>
          </p:nvPicPr>
          <p:blipFill>
            <a:blip r:embed="rId8"/>
            <a:stretch>
              <a:fillRect/>
            </a:stretch>
          </p:blipFill>
          <p:spPr>
            <a:xfrm>
              <a:off x="4781632" y="3480971"/>
              <a:ext cx="1762167" cy="1136597"/>
            </a:xfrm>
            <a:prstGeom prst="rect">
              <a:avLst/>
            </a:prstGeom>
            <a:ln>
              <a:solidFill>
                <a:schemeClr val="tx1"/>
              </a:solidFill>
            </a:ln>
          </p:spPr>
        </p:pic>
        <p:pic>
          <p:nvPicPr>
            <p:cNvPr id="12" name="Picture 11">
              <a:extLst>
                <a:ext uri="{FF2B5EF4-FFF2-40B4-BE49-F238E27FC236}">
                  <a16:creationId xmlns:a16="http://schemas.microsoft.com/office/drawing/2014/main" id="{A416C692-F409-DA04-1E3F-5EE24884D734}"/>
                </a:ext>
              </a:extLst>
            </p:cNvPr>
            <p:cNvPicPr>
              <a:picLocks noChangeAspect="1"/>
            </p:cNvPicPr>
            <p:nvPr/>
          </p:nvPicPr>
          <p:blipFill>
            <a:blip r:embed="rId9"/>
            <a:stretch>
              <a:fillRect/>
            </a:stretch>
          </p:blipFill>
          <p:spPr>
            <a:xfrm>
              <a:off x="4361108" y="4713789"/>
              <a:ext cx="2182691" cy="1129977"/>
            </a:xfrm>
            <a:prstGeom prst="rect">
              <a:avLst/>
            </a:prstGeom>
            <a:ln>
              <a:solidFill>
                <a:schemeClr val="tx1"/>
              </a:solidFill>
            </a:ln>
          </p:spPr>
        </p:pic>
      </p:grpSp>
      <p:pic>
        <p:nvPicPr>
          <p:cNvPr id="8" name="5ABE55C6-33CC-4996-BAB4-F5A3039D5506" descr="Screenshot of the opening screen to the webcast supporting IDPwD">
            <a:extLst>
              <a:ext uri="{FF2B5EF4-FFF2-40B4-BE49-F238E27FC236}">
                <a16:creationId xmlns:a16="http://schemas.microsoft.com/office/drawing/2014/main" id="{CA563F9F-4300-A604-FF52-393A1FC2419D}"/>
              </a:ext>
              <a:ext uri="{C183D7F6-B498-43B3-948B-1728B52AA6E4}">
                <adec:decorative xmlns:adec="http://schemas.microsoft.com/office/drawing/2017/decorative" val="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5931" y="1952242"/>
            <a:ext cx="3990783" cy="22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8A2D4F2-6BE5-4358-BD8A-48EBB2FA6494}"/>
              </a:ext>
            </a:extLst>
          </p:cNvPr>
          <p:cNvSpPr/>
          <p:nvPr/>
        </p:nvSpPr>
        <p:spPr>
          <a:xfrm>
            <a:off x="7625931" y="3429000"/>
            <a:ext cx="3990783" cy="769752"/>
          </a:xfrm>
          <a:prstGeom prst="rect">
            <a:avLst/>
          </a:prstGeom>
          <a:gradFill flip="none" rotWithShape="1">
            <a:gsLst>
              <a:gs pos="0">
                <a:srgbClr val="DF74A3">
                  <a:tint val="66000"/>
                  <a:satMod val="160000"/>
                </a:srgbClr>
              </a:gs>
              <a:gs pos="50000">
                <a:srgbClr val="DF74A3">
                  <a:tint val="44500"/>
                  <a:satMod val="160000"/>
                </a:srgbClr>
              </a:gs>
              <a:gs pos="100000">
                <a:srgbClr val="DF74A3">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35087B8-654D-42B8-834D-D013A8F86810}"/>
              </a:ext>
            </a:extLst>
          </p:cNvPr>
          <p:cNvSpPr/>
          <p:nvPr/>
        </p:nvSpPr>
        <p:spPr>
          <a:xfrm>
            <a:off x="7740203" y="5447763"/>
            <a:ext cx="349007" cy="34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99276B7-1ABB-4F0F-B727-DE18D2F68686}"/>
              </a:ext>
            </a:extLst>
          </p:cNvPr>
          <p:cNvSpPr/>
          <p:nvPr/>
        </p:nvSpPr>
        <p:spPr>
          <a:xfrm>
            <a:off x="10676586" y="4650057"/>
            <a:ext cx="528034" cy="32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471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AA607-0AA7-4424-A889-47A44897EA86}"/>
              </a:ext>
              <a:ext uri="{C183D7F6-B498-43B3-948B-1728B52AA6E4}">
                <adec:decorative xmlns:adec="http://schemas.microsoft.com/office/drawing/2017/decorative" val="0"/>
              </a:ext>
            </a:extLst>
          </p:cNvPr>
          <p:cNvSpPr>
            <a:spLocks noGrp="1"/>
          </p:cNvSpPr>
          <p:nvPr>
            <p:ph type="title" idx="4294967295"/>
          </p:nvPr>
        </p:nvSpPr>
        <p:spPr>
          <a:xfrm>
            <a:off x="457200" y="412363"/>
            <a:ext cx="10326414" cy="638671"/>
          </a:xfrm>
        </p:spPr>
        <p:txBody>
          <a:bodyPr/>
          <a:lstStyle/>
          <a:p>
            <a:pPr marL="0" algn="ctr" rtl="0" eaLnBrk="1" latinLnBrk="0" hangingPunct="1">
              <a:spcBef>
                <a:spcPts val="0"/>
              </a:spcBef>
              <a:spcAft>
                <a:spcPts val="0"/>
              </a:spcAft>
            </a:pPr>
            <a:r>
              <a:rPr lang="en-GB" sz="2800" kern="1200" dirty="0">
                <a:solidFill>
                  <a:srgbClr val="000000"/>
                </a:solidFill>
                <a:effectLst/>
                <a:latin typeface="SLB Sans Book"/>
                <a:ea typeface="+mn-ea"/>
                <a:cs typeface="Arial" panose="020B0604020202020204" pitchFamily="34" charset="0"/>
              </a:rPr>
              <a:t>#PurpleLightUp 2021: Global reach </a:t>
            </a:r>
            <a:endParaRPr lang="en-GB" dirty="0">
              <a:effectLst/>
            </a:endParaRPr>
          </a:p>
          <a:p>
            <a:endParaRPr lang="en-GB" dirty="0"/>
          </a:p>
        </p:txBody>
      </p:sp>
      <p:sp>
        <p:nvSpPr>
          <p:cNvPr id="5" name="Content Placeholder 17">
            <a:extLst>
              <a:ext uri="{FF2B5EF4-FFF2-40B4-BE49-F238E27FC236}">
                <a16:creationId xmlns:a16="http://schemas.microsoft.com/office/drawing/2014/main" id="{0EEF010B-B7DB-3A00-2B26-85588F2C41FB}"/>
              </a:ext>
              <a:ext uri="{C183D7F6-B498-43B3-948B-1728B52AA6E4}">
                <adec:decorative xmlns:adec="http://schemas.microsoft.com/office/drawing/2017/decorative" val="0"/>
              </a:ext>
            </a:extLst>
          </p:cNvPr>
          <p:cNvSpPr txBox="1">
            <a:spLocks/>
          </p:cNvSpPr>
          <p:nvPr/>
        </p:nvSpPr>
        <p:spPr>
          <a:xfrm>
            <a:off x="838199" y="1825625"/>
            <a:ext cx="6141581" cy="3200876"/>
          </a:xfrm>
          <a:prstGeom prst="rect">
            <a:avLst/>
          </a:prstGeom>
          <a:noFill/>
        </p:spPr>
        <p:txBody>
          <a:bodyPr wrap="square">
            <a:spAutoFit/>
          </a:bodyPr>
          <a:lstStyle>
            <a:lvl1pPr marL="0" indent="0" algn="l" defTabSz="914400" rtl="0" eaLnBrk="1" latinLnBrk="0" hangingPunct="1">
              <a:lnSpc>
                <a:spcPct val="95000"/>
              </a:lnSpc>
              <a:spcBef>
                <a:spcPts val="600"/>
              </a:spcBef>
              <a:spcAft>
                <a:spcPts val="600"/>
              </a:spcAft>
              <a:buFont typeface="Arial" panose="020B0604020202020204" pitchFamily="34" charset="0"/>
              <a:buNone/>
              <a:defRPr sz="2000" b="1" i="0" kern="1200">
                <a:solidFill>
                  <a:schemeClr val="tx1"/>
                </a:solidFill>
                <a:latin typeface="SLB Sans" panose="02000503040000020004" pitchFamily="2" charset="0"/>
                <a:ea typeface="+mn-ea"/>
                <a:cs typeface="+mn-cs"/>
              </a:defRPr>
            </a:lvl1pPr>
            <a:lvl2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tx1"/>
                </a:solidFill>
                <a:latin typeface="SLB Sans Book" panose="02000503040000020004" pitchFamily="2" charset="0"/>
                <a:ea typeface="+mn-ea"/>
                <a:cs typeface="+mn-cs"/>
              </a:defRPr>
            </a:lvl2pPr>
            <a:lvl3pPr marL="342900" indent="-342900" algn="l" defTabSz="914400" rtl="0" eaLnBrk="1" latinLnBrk="0" hangingPunct="1">
              <a:lnSpc>
                <a:spcPct val="95000"/>
              </a:lnSpc>
              <a:spcBef>
                <a:spcPts val="0"/>
              </a:spcBef>
              <a:spcAft>
                <a:spcPts val="600"/>
              </a:spcAft>
              <a:buFont typeface="SLB Sans Book" panose="02000503040000020004" pitchFamily="2" charset="0"/>
              <a:buChar char="→"/>
              <a:defRPr sz="2000" b="0" kern="1200">
                <a:solidFill>
                  <a:schemeClr val="tx1"/>
                </a:solidFill>
                <a:latin typeface="SLB Sans Book" panose="02000503040000020004" pitchFamily="2" charset="0"/>
                <a:ea typeface="+mn-ea"/>
                <a:cs typeface="+mn-cs"/>
              </a:defRPr>
            </a:lvl3pPr>
            <a:lvl4pPr marL="684000" indent="-342000" algn="l" defTabSz="914400" rtl="0" eaLnBrk="1" latinLnBrk="0" hangingPunct="1">
              <a:lnSpc>
                <a:spcPct val="95000"/>
              </a:lnSpc>
              <a:spcBef>
                <a:spcPts val="0"/>
              </a:spcBef>
              <a:spcAft>
                <a:spcPts val="600"/>
              </a:spcAft>
              <a:buFont typeface="SLB Sans Book" panose="02000503040000020004" pitchFamily="2" charset="0"/>
              <a:buChar char="−"/>
              <a:tabLst/>
              <a:defRPr sz="1800" b="0" kern="1200">
                <a:solidFill>
                  <a:schemeClr val="tx1"/>
                </a:solidFill>
                <a:latin typeface="SLB Sans Book" panose="02000503040000020004" pitchFamily="2" charset="0"/>
                <a:ea typeface="+mn-ea"/>
                <a:cs typeface="+mn-cs"/>
              </a:defRPr>
            </a:lvl4pPr>
            <a:lvl5pPr marL="0" indent="0" algn="l" defTabSz="914400" rtl="0" eaLnBrk="1" latinLnBrk="0" hangingPunct="1">
              <a:lnSpc>
                <a:spcPct val="95000"/>
              </a:lnSpc>
              <a:spcBef>
                <a:spcPts val="600"/>
              </a:spcBef>
              <a:spcAft>
                <a:spcPts val="600"/>
              </a:spcAft>
              <a:buFont typeface="Arial" panose="020B0604020202020204" pitchFamily="34" charset="0"/>
              <a:buNone/>
              <a:defRPr sz="2000" b="0" kern="1200">
                <a:solidFill>
                  <a:schemeClr val="tx1"/>
                </a:solidFill>
                <a:latin typeface="SLB Sans Book"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latin typeface="+mn-lt"/>
              </a:rPr>
              <a:t>#PurpleLightUp activity reached </a:t>
            </a:r>
            <a:r>
              <a:rPr lang="en-GB" sz="2400" b="0" dirty="0">
                <a:latin typeface="+mn-lt"/>
              </a:rPr>
              <a:t>47 different offices/facilities</a:t>
            </a:r>
            <a:endParaRPr lang="en-US" sz="2400" b="0" dirty="0">
              <a:latin typeface="+mn-lt"/>
            </a:endParaRP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latin typeface="+mn-lt"/>
              </a:rPr>
              <a:t>Activity on every continent</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latin typeface="+mn-lt"/>
              </a:rPr>
              <a:t>Countries including UK, UAE, Russia, Canada, Qatar, USA, Cameroon, Australia, Abu Dhabi, Gabon, Angola, Nigeria, KSA, Bahrain, Norway, Guyana, Thailand, Malaysia, India, Mexico, Oman, France, Trinidad, Mozambique.</a:t>
            </a:r>
          </a:p>
        </p:txBody>
      </p:sp>
      <p:pic>
        <p:nvPicPr>
          <p:cNvPr id="4" name="Picture 3" descr="Global map with 47 countries coloured purple and remaining countries white to show impact. ">
            <a:extLst>
              <a:ext uri="{FF2B5EF4-FFF2-40B4-BE49-F238E27FC236}">
                <a16:creationId xmlns:a16="http://schemas.microsoft.com/office/drawing/2014/main" id="{8267BF15-493B-0981-74DC-98D38509D3A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929" y="1996418"/>
            <a:ext cx="455295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06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FF598-9B41-4197-A788-13AA1FE6098D}"/>
              </a:ext>
            </a:extLst>
          </p:cNvPr>
          <p:cNvSpPr>
            <a:spLocks noGrp="1"/>
          </p:cNvSpPr>
          <p:nvPr>
            <p:ph type="title" idx="4294967295"/>
          </p:nvPr>
        </p:nvSpPr>
        <p:spPr>
          <a:xfrm>
            <a:off x="457199" y="412364"/>
            <a:ext cx="11228974" cy="544078"/>
          </a:xfrm>
        </p:spPr>
        <p:txBody>
          <a:bodyPr/>
          <a:lstStyle/>
          <a:p>
            <a:pPr marL="0" algn="ctr" rtl="0" eaLnBrk="1" latinLnBrk="0" hangingPunct="1">
              <a:spcBef>
                <a:spcPts val="0"/>
              </a:spcBef>
              <a:spcAft>
                <a:spcPts val="0"/>
              </a:spcAft>
            </a:pPr>
            <a:r>
              <a:rPr lang="en-GB" sz="2800" kern="1200" dirty="0">
                <a:solidFill>
                  <a:srgbClr val="000000"/>
                </a:solidFill>
                <a:effectLst/>
                <a:latin typeface="SLB Sans Book"/>
                <a:ea typeface="+mn-ea"/>
                <a:cs typeface="Arial" panose="020B0604020202020204" pitchFamily="34" charset="0"/>
              </a:rPr>
              <a:t>Leader-to-Leader review</a:t>
            </a:r>
            <a:endParaRPr lang="en-GB" dirty="0">
              <a:effectLst/>
            </a:endParaRPr>
          </a:p>
          <a:p>
            <a:endParaRPr lang="en-GB" dirty="0"/>
          </a:p>
        </p:txBody>
      </p:sp>
      <p:sp>
        <p:nvSpPr>
          <p:cNvPr id="4" name="Subtitle 2">
            <a:extLst>
              <a:ext uri="{FF2B5EF4-FFF2-40B4-BE49-F238E27FC236}">
                <a16:creationId xmlns:a16="http://schemas.microsoft.com/office/drawing/2014/main" id="{A3E265D4-C64E-D00B-FF7D-CC6E0904E439}"/>
              </a:ext>
            </a:extLst>
          </p:cNvPr>
          <p:cNvSpPr txBox="1">
            <a:spLocks/>
          </p:cNvSpPr>
          <p:nvPr/>
        </p:nvSpPr>
        <p:spPr>
          <a:xfrm>
            <a:off x="925287" y="1450068"/>
            <a:ext cx="560907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b="1"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tabLst/>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t>Our Leader-to-Leader event also served to formally launch the global ERG.</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t>Our exec sponsor of the new ERG discussed the challenges of working with a disability with our head of Diversity and Inclusion and our two ERG leaders.</a:t>
            </a:r>
          </a:p>
          <a:p>
            <a:pPr marL="571500" indent="-571500">
              <a:lnSpc>
                <a:spcPct val="75000"/>
              </a:lnSpc>
              <a:spcBef>
                <a:spcPts val="1200"/>
              </a:spcBef>
              <a:spcAft>
                <a:spcPts val="1200"/>
              </a:spcAft>
              <a:buClr>
                <a:schemeClr val="accent1"/>
              </a:buClr>
              <a:buSzPct val="145000"/>
              <a:buFont typeface="SLB Sans Light" panose="02000503040000020004" pitchFamily="2" charset="0"/>
              <a:buChar char="→"/>
            </a:pPr>
            <a:r>
              <a:rPr lang="en-US" sz="2400" b="0" dirty="0"/>
              <a:t>Each gave their own lived experience as a person with a disability, a caregiver, or as an ally.</a:t>
            </a:r>
          </a:p>
        </p:txBody>
      </p:sp>
      <p:pic>
        <p:nvPicPr>
          <p:cNvPr id="3" name="5ABE55C6-33CC-4996-BAB4-F5A3039D5506" descr="Screenshot of the opening slide to the ERG webcast for Dec 3 2021">
            <a:extLst>
              <a:ext uri="{FF2B5EF4-FFF2-40B4-BE49-F238E27FC236}">
                <a16:creationId xmlns:a16="http://schemas.microsoft.com/office/drawing/2014/main" id="{1843DB08-00DA-DDF7-296A-97F94112F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469" y="1916114"/>
            <a:ext cx="4483704" cy="249159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787C85-9939-4871-B7C2-1F267A41C971}"/>
              </a:ext>
            </a:extLst>
          </p:cNvPr>
          <p:cNvSpPr/>
          <p:nvPr/>
        </p:nvSpPr>
        <p:spPr>
          <a:xfrm>
            <a:off x="7202469" y="3554569"/>
            <a:ext cx="4483704" cy="853137"/>
          </a:xfrm>
          <a:prstGeom prst="rect">
            <a:avLst/>
          </a:prstGeom>
          <a:gradFill flip="none" rotWithShape="1">
            <a:gsLst>
              <a:gs pos="0">
                <a:srgbClr val="9C448F">
                  <a:shade val="30000"/>
                  <a:satMod val="115000"/>
                </a:srgbClr>
              </a:gs>
              <a:gs pos="50000">
                <a:srgbClr val="9C448F">
                  <a:shade val="67500"/>
                  <a:satMod val="115000"/>
                </a:srgbClr>
              </a:gs>
              <a:gs pos="100000">
                <a:srgbClr val="9C44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989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0D8CAE22-F148-47CE-A4BA-EAB46F1433C8}"/>
              </a:ext>
            </a:extLst>
          </p:cNvPr>
          <p:cNvSpPr txBox="1">
            <a:spLocks noGrp="1"/>
          </p:cNvSpPr>
          <p:nvPr>
            <p:ph type="title"/>
          </p:nvPr>
        </p:nvSpPr>
        <p:spPr>
          <a:xfrm>
            <a:off x="838200" y="365125"/>
            <a:ext cx="105156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ea typeface="+mn-ea"/>
                <a:cs typeface="Arial" panose="020B0604020202020204" pitchFamily="34" charset="0"/>
              </a:rPr>
              <a:t>Network plan for </a:t>
            </a:r>
            <a:r>
              <a:rPr lang="en-GB" sz="2800" dirty="0">
                <a:ea typeface="+mn-ea"/>
                <a:cs typeface="Arial" panose="020B0604020202020204" pitchFamily="34" charset="0"/>
              </a:rPr>
              <a:t>2022</a:t>
            </a:r>
            <a:endParaRPr kumimoji="0" lang="en-GB" sz="2800" b="0" i="0" u="none" strike="noStrike" kern="1200" cap="none" spc="0" normalizeH="0" baseline="0" noProof="0" dirty="0">
              <a:ln>
                <a:noFill/>
              </a:ln>
              <a:solidFill>
                <a:schemeClr val="tx1"/>
              </a:solidFill>
              <a:effectLst/>
              <a:uLnTx/>
              <a:uFillTx/>
              <a:ea typeface="+mn-ea"/>
              <a:cs typeface="Arial" panose="020B0604020202020204" pitchFamily="34" charset="0"/>
            </a:endParaRPr>
          </a:p>
        </p:txBody>
      </p:sp>
      <p:sp>
        <p:nvSpPr>
          <p:cNvPr id="11" name="Subtitle 2">
            <a:extLst>
              <a:ext uri="{FF2B5EF4-FFF2-40B4-BE49-F238E27FC236}">
                <a16:creationId xmlns:a16="http://schemas.microsoft.com/office/drawing/2014/main" id="{BB1916EC-9BB6-422F-81F6-6A9BE23B0D62}"/>
              </a:ext>
            </a:extLst>
          </p:cNvPr>
          <p:cNvSpPr txBox="1">
            <a:spLocks noGrp="1"/>
          </p:cNvSpPr>
          <p:nvPr>
            <p:ph idx="1"/>
          </p:nvPr>
        </p:nvSpPr>
        <p:spPr>
          <a:xfrm>
            <a:off x="838200" y="1728109"/>
            <a:ext cx="6322888"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85000"/>
              </a:lnSpc>
              <a:spcBef>
                <a:spcPts val="1200"/>
              </a:spcBef>
              <a:buSzPct val="145000"/>
              <a:buFont typeface="SLB Sans Light" panose="02000503040000020004" pitchFamily="2" charset="0"/>
              <a:buChar char="→"/>
            </a:pPr>
            <a:r>
              <a:rPr lang="en-US" sz="2400" dirty="0"/>
              <a:t>Consolidate launch through continued awareness and education campaigns –specifically on neurodiversity, through articles and webcasts </a:t>
            </a:r>
          </a:p>
          <a:p>
            <a:pPr marL="571500" indent="-571500">
              <a:lnSpc>
                <a:spcPct val="85000"/>
              </a:lnSpc>
              <a:spcBef>
                <a:spcPts val="1200"/>
              </a:spcBef>
              <a:buSzPct val="145000"/>
              <a:buFont typeface="SLB Sans Light" panose="02000503040000020004" pitchFamily="2" charset="0"/>
              <a:buChar char="→"/>
            </a:pPr>
            <a:r>
              <a:rPr lang="en-US" sz="2400" dirty="0"/>
              <a:t>We added a co-leader to support the ERG</a:t>
            </a:r>
          </a:p>
          <a:p>
            <a:pPr marL="571500" indent="-571500">
              <a:lnSpc>
                <a:spcPct val="85000"/>
              </a:lnSpc>
              <a:spcBef>
                <a:spcPts val="1200"/>
              </a:spcBef>
              <a:buSzPct val="145000"/>
              <a:buFont typeface="SLB Sans Light" panose="02000503040000020004" pitchFamily="2" charset="0"/>
              <a:buChar char="→"/>
            </a:pPr>
            <a:r>
              <a:rPr lang="en-US" sz="2400" dirty="0"/>
              <a:t>Outreach with the community based on science education</a:t>
            </a:r>
          </a:p>
          <a:p>
            <a:pPr marL="571500" indent="-571500">
              <a:lnSpc>
                <a:spcPct val="85000"/>
              </a:lnSpc>
              <a:spcBef>
                <a:spcPts val="1200"/>
              </a:spcBef>
              <a:buSzPct val="145000"/>
              <a:buFont typeface="SLB Sans Light" panose="02000503040000020004" pitchFamily="2" charset="0"/>
              <a:buChar char="→"/>
            </a:pPr>
            <a:r>
              <a:rPr lang="en-US" sz="2400" dirty="0"/>
              <a:t>Initiating local chapters in key locations</a:t>
            </a:r>
          </a:p>
          <a:p>
            <a:pPr marL="571500" indent="-571500">
              <a:lnSpc>
                <a:spcPct val="85000"/>
              </a:lnSpc>
              <a:spcBef>
                <a:spcPts val="1200"/>
              </a:spcBef>
              <a:buSzPct val="145000"/>
              <a:buFont typeface="SLB Sans Light" panose="02000503040000020004" pitchFamily="2" charset="0"/>
              <a:buChar char="→"/>
            </a:pPr>
            <a:r>
              <a:rPr lang="en-US" sz="2400" dirty="0"/>
              <a:t>Continue to support/inform the corporate ability taskforce planning</a:t>
            </a:r>
          </a:p>
        </p:txBody>
      </p:sp>
      <p:pic>
        <p:nvPicPr>
          <p:cNvPr id="3074" name="1D3FCEE7-4995-4E80-8C94-539206972FB3" descr="Decorative image of different buildings lit purple.">
            <a:extLst>
              <a:ext uri="{FF2B5EF4-FFF2-40B4-BE49-F238E27FC236}">
                <a16:creationId xmlns:a16="http://schemas.microsoft.com/office/drawing/2014/main" id="{A034F725-C31F-48EA-8041-0DF23440E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838" y="1916113"/>
            <a:ext cx="4548371" cy="238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8767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B White">
  <a:themeElements>
    <a:clrScheme name="SLB">
      <a:dk1>
        <a:srgbClr val="000000"/>
      </a:dk1>
      <a:lt1>
        <a:srgbClr val="FFFFFF"/>
      </a:lt1>
      <a:dk2>
        <a:srgbClr val="32323C"/>
      </a:dk2>
      <a:lt2>
        <a:srgbClr val="DCE1E1"/>
      </a:lt2>
      <a:accent1>
        <a:srgbClr val="0014DC"/>
      </a:accent1>
      <a:accent2>
        <a:srgbClr val="00D2DC"/>
      </a:accent2>
      <a:accent3>
        <a:srgbClr val="1E1464"/>
      </a:accent3>
      <a:accent4>
        <a:srgbClr val="6E8CC8"/>
      </a:accent4>
      <a:accent5>
        <a:srgbClr val="AFBEE1"/>
      </a:accent5>
      <a:accent6>
        <a:srgbClr val="AAAAAA"/>
      </a:accent6>
      <a:hlink>
        <a:srgbClr val="000000"/>
      </a:hlink>
      <a:folHlink>
        <a:srgbClr val="000000"/>
      </a:folHlink>
    </a:clrScheme>
    <a:fontScheme name="SLB Sans">
      <a:majorFont>
        <a:latin typeface="SLB Sans Light"/>
        <a:ea typeface=""/>
        <a:cs typeface=""/>
      </a:majorFont>
      <a:minorFont>
        <a:latin typeface="SLB Sans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1"/>
          </a:solidFill>
          <a:round/>
          <a:headEnd type="none" w="med" len="med"/>
          <a:tailEnd type="arrow"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LB_WhiteTemplate_v2-6" id="{AC9FB05B-4062-F14F-8C44-D59B85A9B02B}" vid="{203E99A3-8E03-4A4A-8A2F-458D4D053FA9}"/>
    </a:ext>
  </a:extLst>
</a:theme>
</file>

<file path=ppt/theme/theme3.xml><?xml version="1.0" encoding="utf-8"?>
<a:theme xmlns:a="http://schemas.openxmlformats.org/drawingml/2006/main" name="SLB Keynote">
  <a:themeElements>
    <a:clrScheme name="SLB Blue">
      <a:dk1>
        <a:srgbClr val="000000"/>
      </a:dk1>
      <a:lt1>
        <a:srgbClr val="0014DB"/>
      </a:lt1>
      <a:dk2>
        <a:srgbClr val="32323C"/>
      </a:dk2>
      <a:lt2>
        <a:srgbClr val="DCE1E1"/>
      </a:lt2>
      <a:accent1>
        <a:srgbClr val="FEFFFF"/>
      </a:accent1>
      <a:accent2>
        <a:srgbClr val="00D2DC"/>
      </a:accent2>
      <a:accent3>
        <a:srgbClr val="1E1464"/>
      </a:accent3>
      <a:accent4>
        <a:srgbClr val="6E8CC8"/>
      </a:accent4>
      <a:accent5>
        <a:srgbClr val="AFBEE1"/>
      </a:accent5>
      <a:accent6>
        <a:srgbClr val="AAAAAA"/>
      </a:accent6>
      <a:hlink>
        <a:srgbClr val="000000"/>
      </a:hlink>
      <a:folHlink>
        <a:srgbClr val="000000"/>
      </a:folHlink>
    </a:clrScheme>
    <a:fontScheme name="SLB Sans">
      <a:majorFont>
        <a:latin typeface="SLB Sans Light"/>
        <a:ea typeface=""/>
        <a:cs typeface=""/>
      </a:majorFont>
      <a:minorFont>
        <a:latin typeface="SLB Sans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1"/>
          </a:solidFill>
          <a:round/>
          <a:headEnd type="none" w="med" len="med"/>
          <a:tailEnd type="arrow"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515AB72F-9C41-224D-9ADE-2874DAD90AE6}" vid="{FDF1FD7A-6B00-5F4C-A0EA-50D2A87A3C08}"/>
    </a:ext>
  </a:extLst>
</a:theme>
</file>

<file path=ppt/theme/theme4.xml><?xml version="1.0" encoding="utf-8"?>
<a:theme xmlns:a="http://schemas.openxmlformats.org/drawingml/2006/main" name="SLB Blue">
  <a:themeElements>
    <a:clrScheme name="SLB Blue">
      <a:dk1>
        <a:srgbClr val="000000"/>
      </a:dk1>
      <a:lt1>
        <a:srgbClr val="0014DB"/>
      </a:lt1>
      <a:dk2>
        <a:srgbClr val="32323C"/>
      </a:dk2>
      <a:lt2>
        <a:srgbClr val="DCE1E1"/>
      </a:lt2>
      <a:accent1>
        <a:srgbClr val="FEFFFF"/>
      </a:accent1>
      <a:accent2>
        <a:srgbClr val="00D2DC"/>
      </a:accent2>
      <a:accent3>
        <a:srgbClr val="1E1464"/>
      </a:accent3>
      <a:accent4>
        <a:srgbClr val="6E8CC8"/>
      </a:accent4>
      <a:accent5>
        <a:srgbClr val="AFBEE1"/>
      </a:accent5>
      <a:accent6>
        <a:srgbClr val="AAAAAA"/>
      </a:accent6>
      <a:hlink>
        <a:srgbClr val="000000"/>
      </a:hlink>
      <a:folHlink>
        <a:srgbClr val="000000"/>
      </a:folHlink>
    </a:clrScheme>
    <a:fontScheme name="SLB Sans">
      <a:majorFont>
        <a:latin typeface="SLB Sans Light"/>
        <a:ea typeface=""/>
        <a:cs typeface=""/>
      </a:majorFont>
      <a:minorFont>
        <a:latin typeface="SLB Sans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1"/>
          </a:solidFill>
          <a:round/>
          <a:headEnd type="none" w="med" len="med"/>
          <a:tailEnd type="arrow"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LB_BlueTemplate_v2-6" id="{2746A33A-BD88-194E-B64C-F88DBB112733}" vid="{ACFE8D1F-8FC8-BD41-ABC1-F52646C964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32921221C1CC479D561C4970F3834F" ma:contentTypeVersion="13" ma:contentTypeDescription="Create a new document." ma:contentTypeScope="" ma:versionID="221e5d4ed6d4ea2823dade3ea7d28ec8">
  <xsd:schema xmlns:xsd="http://www.w3.org/2001/XMLSchema" xmlns:xs="http://www.w3.org/2001/XMLSchema" xmlns:p="http://schemas.microsoft.com/office/2006/metadata/properties" xmlns:ns3="30fcd497-c99e-43ac-81aa-847290ccf6df" xmlns:ns4="2c3972db-c467-4a53-b459-ee534ea1ff36" targetNamespace="http://schemas.microsoft.com/office/2006/metadata/properties" ma:root="true" ma:fieldsID="2ca669f4f5dc257e512ec72c73d40794" ns3:_="" ns4:_="">
    <xsd:import namespace="30fcd497-c99e-43ac-81aa-847290ccf6df"/>
    <xsd:import namespace="2c3972db-c467-4a53-b459-ee534ea1ff3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cd497-c99e-43ac-81aa-847290ccf6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3972db-c467-4a53-b459-ee534ea1ff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06400-7E05-4BBB-926C-A20A92CFBD27}">
  <ds:schemaRefs>
    <ds:schemaRef ds:uri="http://schemas.microsoft.com/sharepoint/v3/contenttype/forms"/>
  </ds:schemaRefs>
</ds:datastoreItem>
</file>

<file path=customXml/itemProps2.xml><?xml version="1.0" encoding="utf-8"?>
<ds:datastoreItem xmlns:ds="http://schemas.openxmlformats.org/officeDocument/2006/customXml" ds:itemID="{7933C0FA-796C-41DD-AB09-B2732A72ADFD}">
  <ds:schemaRefs>
    <ds:schemaRef ds:uri="2c3972db-c467-4a53-b459-ee534ea1ff36"/>
    <ds:schemaRef ds:uri="http://purl.org/dc/elements/1.1/"/>
    <ds:schemaRef ds:uri="http://schemas.microsoft.com/office/2006/metadata/properties"/>
    <ds:schemaRef ds:uri="30fcd497-c99e-43ac-81aa-847290ccf6df"/>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B19AE15-A4E5-45E7-877D-F1F8C27CE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cd497-c99e-43ac-81aa-847290ccf6df"/>
    <ds:schemaRef ds:uri="2c3972db-c467-4a53-b459-ee534ea1f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bb759f6-5337-4dc5-b19b-e74b6da11f8f}" enabled="1" method="Standard" siteId="{41ff26dc-250f-4b13-8981-739be8610c21}" removed="0"/>
</clbl:labelList>
</file>

<file path=docProps/app.xml><?xml version="1.0" encoding="utf-8"?>
<Properties xmlns="http://schemas.openxmlformats.org/officeDocument/2006/extended-properties" xmlns:vt="http://schemas.openxmlformats.org/officeDocument/2006/docPropsVTypes">
  <Template/>
  <TotalTime>49</TotalTime>
  <Words>579</Words>
  <Application>Microsoft Office PowerPoint</Application>
  <PresentationFormat>Widescreen</PresentationFormat>
  <Paragraphs>52</Paragraphs>
  <Slides>10</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Arial</vt:lpstr>
      <vt:lpstr>Arial Narrow</vt:lpstr>
      <vt:lpstr>Calibri</vt:lpstr>
      <vt:lpstr>SLB Sans</vt:lpstr>
      <vt:lpstr>SLB Sans Book</vt:lpstr>
      <vt:lpstr>SLB Sans Light</vt:lpstr>
      <vt:lpstr>SLBsans</vt:lpstr>
      <vt:lpstr>1_Office Theme</vt:lpstr>
      <vt:lpstr>SLB White</vt:lpstr>
      <vt:lpstr>SLB Keynote</vt:lpstr>
      <vt:lpstr>SLB Blue</vt:lpstr>
      <vt:lpstr>PowerPoint Presentation</vt:lpstr>
      <vt:lpstr>SLB</vt:lpstr>
      <vt:lpstr>Why we took part in #PurpleLightup</vt:lpstr>
      <vt:lpstr>The ThisAbility Network</vt:lpstr>
      <vt:lpstr>#PurpleLightUp review of impact</vt:lpstr>
      <vt:lpstr>#PurpleLightUp review of Impact </vt:lpstr>
      <vt:lpstr>#PurpleLightUp 2021: Global reach  </vt:lpstr>
      <vt:lpstr>Leader-to-Leader review </vt:lpstr>
      <vt:lpstr>Network plan for 2022</vt:lpstr>
      <vt:lpstr>#PurpleLightUp plans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Kirstie Wilson - HSBC</dc:creator>
  <cp:lastModifiedBy>Kirstie Wilson</cp:lastModifiedBy>
  <cp:revision>14</cp:revision>
  <dcterms:created xsi:type="dcterms:W3CDTF">2021-09-17T07:43:51Z</dcterms:created>
  <dcterms:modified xsi:type="dcterms:W3CDTF">2022-11-28T09:16:42Z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0x010100DB32921221C1CC479D561C4970F3834F</vt:lpwstr>
  </property>
  <property fmtid="{D5CDD505-2E9C-101B-9397-08002B2CF9AE}" pid="3" name="ClassificationContentMarkingFooterLocations">
    <vt:lpwstr>1_Office Theme:8\SLB White:8\SLB Keynote:7\SLB Blue:9</vt:lpwstr>
  </property>
  <property fmtid="{D5CDD505-2E9C-101B-9397-08002B2CF9AE}" pid="4" name="ClassificationContentMarkingFooterText">
    <vt:lpwstr>SLB-Private</vt:lpwstr>
  </property>
</Properties>
</file>