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4"/>
    <p:sldMasterId id="2147483888" r:id="rId5"/>
  </p:sldMasterIdLst>
  <p:notesMasterIdLst>
    <p:notesMasterId r:id="rId18"/>
  </p:notesMasterIdLst>
  <p:handoutMasterIdLst>
    <p:handoutMasterId r:id="rId19"/>
  </p:handoutMasterIdLst>
  <p:sldIdLst>
    <p:sldId id="256" r:id="rId6"/>
    <p:sldId id="2142532496" r:id="rId7"/>
    <p:sldId id="259" r:id="rId8"/>
    <p:sldId id="2142532494" r:id="rId9"/>
    <p:sldId id="2142532020" r:id="rId10"/>
    <p:sldId id="2142532489" r:id="rId11"/>
    <p:sldId id="2142532488" r:id="rId12"/>
    <p:sldId id="9989" r:id="rId13"/>
    <p:sldId id="2142532491" r:id="rId14"/>
    <p:sldId id="2142532495" r:id="rId15"/>
    <p:sldId id="2142532017" r:id="rId16"/>
    <p:sldId id="257" r:id="rId17"/>
  </p:sldIdLst>
  <p:sldSz cx="9906000" cy="6858000" type="A4"/>
  <p:notesSz cx="6858000" cy="9144000"/>
  <p:defaultTextStyle>
    <a:defPPr>
      <a:defRPr lang="en-US"/>
    </a:defPPr>
    <a:lvl1pPr algn="l" rtl="0" fontAlgn="base">
      <a:spcBef>
        <a:spcPct val="0"/>
      </a:spcBef>
      <a:spcAft>
        <a:spcPct val="0"/>
      </a:spcAft>
      <a:defRPr sz="2300" kern="1200">
        <a:solidFill>
          <a:schemeClr val="tx1"/>
        </a:solidFill>
        <a:latin typeface="Arial" pitchFamily="34" charset="0"/>
        <a:ea typeface="ＭＳ Ｐゴシック"/>
        <a:cs typeface="ＭＳ Ｐゴシック"/>
      </a:defRPr>
    </a:lvl1pPr>
    <a:lvl2pPr marL="457148" algn="l" rtl="0" fontAlgn="base">
      <a:spcBef>
        <a:spcPct val="0"/>
      </a:spcBef>
      <a:spcAft>
        <a:spcPct val="0"/>
      </a:spcAft>
      <a:defRPr sz="2300" kern="1200">
        <a:solidFill>
          <a:schemeClr val="tx1"/>
        </a:solidFill>
        <a:latin typeface="Arial" pitchFamily="34" charset="0"/>
        <a:ea typeface="ＭＳ Ｐゴシック"/>
        <a:cs typeface="ＭＳ Ｐゴシック"/>
      </a:defRPr>
    </a:lvl2pPr>
    <a:lvl3pPr marL="914296" algn="l" rtl="0" fontAlgn="base">
      <a:spcBef>
        <a:spcPct val="0"/>
      </a:spcBef>
      <a:spcAft>
        <a:spcPct val="0"/>
      </a:spcAft>
      <a:defRPr sz="2300" kern="1200">
        <a:solidFill>
          <a:schemeClr val="tx1"/>
        </a:solidFill>
        <a:latin typeface="Arial" pitchFamily="34" charset="0"/>
        <a:ea typeface="ＭＳ Ｐゴシック"/>
        <a:cs typeface="ＭＳ Ｐゴシック"/>
      </a:defRPr>
    </a:lvl3pPr>
    <a:lvl4pPr marL="1371445" algn="l" rtl="0" fontAlgn="base">
      <a:spcBef>
        <a:spcPct val="0"/>
      </a:spcBef>
      <a:spcAft>
        <a:spcPct val="0"/>
      </a:spcAft>
      <a:defRPr sz="2300" kern="1200">
        <a:solidFill>
          <a:schemeClr val="tx1"/>
        </a:solidFill>
        <a:latin typeface="Arial" pitchFamily="34" charset="0"/>
        <a:ea typeface="ＭＳ Ｐゴシック"/>
        <a:cs typeface="ＭＳ Ｐゴシック"/>
      </a:defRPr>
    </a:lvl4pPr>
    <a:lvl5pPr marL="1828592" algn="l" rtl="0" fontAlgn="base">
      <a:spcBef>
        <a:spcPct val="0"/>
      </a:spcBef>
      <a:spcAft>
        <a:spcPct val="0"/>
      </a:spcAft>
      <a:defRPr sz="2300" kern="1200">
        <a:solidFill>
          <a:schemeClr val="tx1"/>
        </a:solidFill>
        <a:latin typeface="Arial" pitchFamily="34" charset="0"/>
        <a:ea typeface="ＭＳ Ｐゴシック"/>
        <a:cs typeface="ＭＳ Ｐゴシック"/>
      </a:defRPr>
    </a:lvl5pPr>
    <a:lvl6pPr marL="2285740" algn="l" defTabSz="914296" rtl="0" eaLnBrk="1" latinLnBrk="0" hangingPunct="1">
      <a:defRPr sz="2300" kern="1200">
        <a:solidFill>
          <a:schemeClr val="tx1"/>
        </a:solidFill>
        <a:latin typeface="Arial" pitchFamily="34" charset="0"/>
        <a:ea typeface="ＭＳ Ｐゴシック"/>
        <a:cs typeface="ＭＳ Ｐゴシック"/>
      </a:defRPr>
    </a:lvl6pPr>
    <a:lvl7pPr marL="2742888" algn="l" defTabSz="914296" rtl="0" eaLnBrk="1" latinLnBrk="0" hangingPunct="1">
      <a:defRPr sz="2300" kern="1200">
        <a:solidFill>
          <a:schemeClr val="tx1"/>
        </a:solidFill>
        <a:latin typeface="Arial" pitchFamily="34" charset="0"/>
        <a:ea typeface="ＭＳ Ｐゴシック"/>
        <a:cs typeface="ＭＳ Ｐゴシック"/>
      </a:defRPr>
    </a:lvl7pPr>
    <a:lvl8pPr marL="3200036" algn="l" defTabSz="914296" rtl="0" eaLnBrk="1" latinLnBrk="0" hangingPunct="1">
      <a:defRPr sz="2300" kern="1200">
        <a:solidFill>
          <a:schemeClr val="tx1"/>
        </a:solidFill>
        <a:latin typeface="Arial" pitchFamily="34" charset="0"/>
        <a:ea typeface="ＭＳ Ｐゴシック"/>
        <a:cs typeface="ＭＳ Ｐゴシック"/>
      </a:defRPr>
    </a:lvl8pPr>
    <a:lvl9pPr marL="3657184" algn="l" defTabSz="914296" rtl="0" eaLnBrk="1" latinLnBrk="0" hangingPunct="1">
      <a:defRPr sz="2300" kern="1200">
        <a:solidFill>
          <a:schemeClr val="tx1"/>
        </a:solidFill>
        <a:latin typeface="Arial" pitchFamily="34" charset="0"/>
        <a:ea typeface="ＭＳ Ｐゴシック"/>
        <a:cs typeface="ＭＳ Ｐゴシック"/>
      </a:defRPr>
    </a:lvl9pPr>
  </p:defaultTextStyle>
  <p:extLst>
    <p:ext uri="{521415D9-36F7-43E2-AB2F-B90AF26B5E84}">
      <p14:sectionLst xmlns:p14="http://schemas.microsoft.com/office/powerpoint/2010/main">
        <p14:section name="Default Section" id="{B495C999-96B5-4BE2-8850-208E8557EBF8}">
          <p14:sldIdLst>
            <p14:sldId id="256"/>
            <p14:sldId id="2142532496"/>
            <p14:sldId id="259"/>
            <p14:sldId id="2142532494"/>
            <p14:sldId id="2142532020"/>
            <p14:sldId id="2142532489"/>
            <p14:sldId id="2142532488"/>
            <p14:sldId id="9989"/>
            <p14:sldId id="2142532491"/>
            <p14:sldId id="2142532495"/>
            <p14:sldId id="2142532017"/>
            <p14:sldId id="257"/>
          </p14:sldIdLst>
        </p14:section>
        <p14:section name="Default Section" id="{B31CF871-92E6-42CB-B1EB-94E551D97FCB}">
          <p14:sldIdLst/>
        </p14:section>
        <p14:section name="Default Section" id="{339E2A04-C2E9-44F6-83E3-F09CC4AC12B1}">
          <p14:sldIdLst/>
        </p14:section>
        <p14:section name="Default Section" id="{71497D17-A236-415E-A849-3AD9FDACE9A6}">
          <p14:sldIdLst/>
        </p14:section>
      </p14:sectionLst>
    </p:ext>
    <p:ext uri="{EFAFB233-063F-42B5-8137-9DF3F51BA10A}">
      <p15:sldGuideLst xmlns:p15="http://schemas.microsoft.com/office/powerpoint/2012/main">
        <p15:guide id="1" orient="horz" pos="2160">
          <p15:clr>
            <a:srgbClr val="A4A3A4"/>
          </p15:clr>
        </p15:guide>
        <p15:guide id="2" orient="horz" pos="891">
          <p15:clr>
            <a:srgbClr val="A4A3A4"/>
          </p15:clr>
        </p15:guide>
        <p15:guide id="3" orient="horz" pos="3975">
          <p15:clr>
            <a:srgbClr val="A4A3A4"/>
          </p15:clr>
        </p15:guide>
        <p15:guide id="4" pos="3120">
          <p15:clr>
            <a:srgbClr val="A4A3A4"/>
          </p15:clr>
        </p15:guide>
        <p15:guide id="5" pos="262">
          <p15:clr>
            <a:srgbClr val="A4A3A4"/>
          </p15:clr>
        </p15:guide>
        <p15:guide id="6" pos="5887">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ane Edler" initials="DME" lastIdx="4" clrIdx="0"/>
  <p:cmAuthor id="1" name="Harris, Kelly" initials="HK" lastIdx="1" clrIdx="1">
    <p:extLst>
      <p:ext uri="{19B8F6BF-5375-455C-9EA6-DF929625EA0E}">
        <p15:presenceInfo xmlns:p15="http://schemas.microsoft.com/office/powerpoint/2012/main" userId="S::kelly.harris@tsb.co.uk::f0c516f4-75d7-4405-badd-61583c13a9ab" providerId="AD"/>
      </p:ext>
    </p:extLst>
  </p:cmAuthor>
  <p:cmAuthor id="2" name="Stevens, Alexandra" initials="SA" lastIdx="5" clrIdx="2">
    <p:extLst>
      <p:ext uri="{19B8F6BF-5375-455C-9EA6-DF929625EA0E}">
        <p15:presenceInfo xmlns:p15="http://schemas.microsoft.com/office/powerpoint/2012/main" userId="S::alexandra.stevens@tsb.co.uk::020534e0-5a2f-447b-8128-5f108e35997e" providerId="AD"/>
      </p:ext>
    </p:extLst>
  </p:cmAuthor>
  <p:cmAuthor id="3" name="Hindle, Sarah" initials="HS" lastIdx="2" clrIdx="3">
    <p:extLst>
      <p:ext uri="{19B8F6BF-5375-455C-9EA6-DF929625EA0E}">
        <p15:presenceInfo xmlns:p15="http://schemas.microsoft.com/office/powerpoint/2012/main" userId="S::sarah.hindle@tsb.co.uk::568c2880-ce9c-4800-a4e6-47f6e12383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40088"/>
    <a:srgbClr val="007BB9"/>
    <a:srgbClr val="0084CB"/>
    <a:srgbClr val="52B9E9"/>
    <a:srgbClr val="660066"/>
    <a:srgbClr val="CCCDCE"/>
    <a:srgbClr val="CDCDDA"/>
    <a:srgbClr val="FFFFFF"/>
    <a:srgbClr val="4BD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111" autoAdjust="0"/>
    <p:restoredTop sz="84023" autoAdjust="0"/>
  </p:normalViewPr>
  <p:slideViewPr>
    <p:cSldViewPr snapToGrid="0">
      <p:cViewPr varScale="1">
        <p:scale>
          <a:sx n="69" d="100"/>
          <a:sy n="69" d="100"/>
        </p:scale>
        <p:origin x="60" y="424"/>
      </p:cViewPr>
      <p:guideLst>
        <p:guide orient="horz" pos="2160"/>
        <p:guide orient="horz" pos="891"/>
        <p:guide orient="horz" pos="3975"/>
        <p:guide pos="3120"/>
        <p:guide pos="262"/>
        <p:guide pos="5887"/>
      </p:guideLst>
    </p:cSldViewPr>
  </p:slideViewPr>
  <p:notesTextViewPr>
    <p:cViewPr>
      <p:scale>
        <a:sx n="1" d="1"/>
        <a:sy n="1" d="1"/>
      </p:scale>
      <p:origin x="0" y="0"/>
    </p:cViewPr>
  </p:notesTextViewPr>
  <p:sorterViewPr>
    <p:cViewPr>
      <p:scale>
        <a:sx n="100" d="100"/>
        <a:sy n="100" d="100"/>
      </p:scale>
      <p:origin x="0" y="-192"/>
    </p:cViewPr>
  </p:sorterViewPr>
  <p:notesViewPr>
    <p:cSldViewPr snapToGrid="0">
      <p:cViewPr>
        <p:scale>
          <a:sx n="1" d="2"/>
          <a:sy n="1" d="2"/>
        </p:scale>
        <p:origin x="0" y="0"/>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eme Moffat - HSBC" userId="07ba7cc2-34d8-4257-b2d7-464fe96ffce0" providerId="ADAL" clId="{E388D65C-3F18-40F2-8BFD-AA8D7F79EB7E}"/>
    <pc:docChg chg="modSld">
      <pc:chgData name="Graeme Moffat - HSBC" userId="07ba7cc2-34d8-4257-b2d7-464fe96ffce0" providerId="ADAL" clId="{E388D65C-3F18-40F2-8BFD-AA8D7F79EB7E}" dt="2021-11-23T13:07:00.750" v="1" actId="20577"/>
      <pc:docMkLst>
        <pc:docMk/>
      </pc:docMkLst>
      <pc:sldChg chg="modSp mod">
        <pc:chgData name="Graeme Moffat - HSBC" userId="07ba7cc2-34d8-4257-b2d7-464fe96ffce0" providerId="ADAL" clId="{E388D65C-3F18-40F2-8BFD-AA8D7F79EB7E}" dt="2021-11-23T13:07:00.750" v="1" actId="20577"/>
        <pc:sldMkLst>
          <pc:docMk/>
          <pc:sldMk cId="3109961400" sldId="259"/>
        </pc:sldMkLst>
        <pc:spChg chg="mod">
          <ac:chgData name="Graeme Moffat - HSBC" userId="07ba7cc2-34d8-4257-b2d7-464fe96ffce0" providerId="ADAL" clId="{E388D65C-3F18-40F2-8BFD-AA8D7F79EB7E}" dt="2021-11-23T13:07:00.750" v="1" actId="20577"/>
          <ac:spMkLst>
            <pc:docMk/>
            <pc:sldMk cId="3109961400" sldId="259"/>
            <ac:spMk id="9" creationId="{7F3859D3-7CD9-4180-9308-3CFAD17A9F05}"/>
          </ac:spMkLst>
        </pc:spChg>
      </pc:sldChg>
    </pc:docChg>
  </pc:docChgLst>
  <pc:docChgLst>
    <pc:chgData name="Cassidy, Suzanne" userId="960d4ac7-f313-46a2-8a05-8bc5118f1181" providerId="ADAL" clId="{AFF04487-E0B6-421B-9CA8-BF102CFCB7E8}"/>
    <pc:docChg chg="undo redo addSld delSld modSld sldOrd modSection">
      <pc:chgData name="Cassidy, Suzanne" userId="960d4ac7-f313-46a2-8a05-8bc5118f1181" providerId="ADAL" clId="{AFF04487-E0B6-421B-9CA8-BF102CFCB7E8}" dt="2021-10-21T14:15:38.324" v="162" actId="20577"/>
      <pc:docMkLst>
        <pc:docMk/>
      </pc:docMkLst>
      <pc:sldChg chg="modSp">
        <pc:chgData name="Cassidy, Suzanne" userId="960d4ac7-f313-46a2-8a05-8bc5118f1181" providerId="ADAL" clId="{AFF04487-E0B6-421B-9CA8-BF102CFCB7E8}" dt="2021-10-21T14:15:32.104" v="160" actId="404"/>
        <pc:sldMkLst>
          <pc:docMk/>
          <pc:sldMk cId="697553917" sldId="256"/>
        </pc:sldMkLst>
        <pc:spChg chg="mod">
          <ac:chgData name="Cassidy, Suzanne" userId="960d4ac7-f313-46a2-8a05-8bc5118f1181" providerId="ADAL" clId="{AFF04487-E0B6-421B-9CA8-BF102CFCB7E8}" dt="2021-10-21T14:15:32.104" v="160" actId="404"/>
          <ac:spMkLst>
            <pc:docMk/>
            <pc:sldMk cId="697553917" sldId="256"/>
            <ac:spMk id="2" creationId="{07553820-3383-4372-8693-34B3F3D4D401}"/>
          </ac:spMkLst>
        </pc:spChg>
      </pc:sldChg>
      <pc:sldChg chg="addSp modSp">
        <pc:chgData name="Cassidy, Suzanne" userId="960d4ac7-f313-46a2-8a05-8bc5118f1181" providerId="ADAL" clId="{AFF04487-E0B6-421B-9CA8-BF102CFCB7E8}" dt="2021-10-21T14:08:34.702" v="133" actId="1076"/>
        <pc:sldMkLst>
          <pc:docMk/>
          <pc:sldMk cId="2317433155" sldId="257"/>
        </pc:sldMkLst>
        <pc:spChg chg="mod">
          <ac:chgData name="Cassidy, Suzanne" userId="960d4ac7-f313-46a2-8a05-8bc5118f1181" providerId="ADAL" clId="{AFF04487-E0B6-421B-9CA8-BF102CFCB7E8}" dt="2021-10-21T14:08:05.901" v="129" actId="1076"/>
          <ac:spMkLst>
            <pc:docMk/>
            <pc:sldMk cId="2317433155" sldId="257"/>
            <ac:spMk id="2" creationId="{400C8DCC-4A29-A046-8E3A-DCA5A179FE72}"/>
          </ac:spMkLst>
        </pc:spChg>
        <pc:spChg chg="add mod">
          <ac:chgData name="Cassidy, Suzanne" userId="960d4ac7-f313-46a2-8a05-8bc5118f1181" providerId="ADAL" clId="{AFF04487-E0B6-421B-9CA8-BF102CFCB7E8}" dt="2021-10-21T14:07:53.539" v="128" actId="1076"/>
          <ac:spMkLst>
            <pc:docMk/>
            <pc:sldMk cId="2317433155" sldId="257"/>
            <ac:spMk id="5" creationId="{800F029B-00C5-41C4-B188-368954C13793}"/>
          </ac:spMkLst>
        </pc:spChg>
        <pc:spChg chg="mod">
          <ac:chgData name="Cassidy, Suzanne" userId="960d4ac7-f313-46a2-8a05-8bc5118f1181" providerId="ADAL" clId="{AFF04487-E0B6-421B-9CA8-BF102CFCB7E8}" dt="2021-10-21T14:05:46.076" v="75" actId="1076"/>
          <ac:spMkLst>
            <pc:docMk/>
            <pc:sldMk cId="2317433155" sldId="257"/>
            <ac:spMk id="8" creationId="{6EB00021-52AC-4F4D-926C-462B732E42FA}"/>
          </ac:spMkLst>
        </pc:spChg>
        <pc:picChg chg="mod">
          <ac:chgData name="Cassidy, Suzanne" userId="960d4ac7-f313-46a2-8a05-8bc5118f1181" providerId="ADAL" clId="{AFF04487-E0B6-421B-9CA8-BF102CFCB7E8}" dt="2021-10-21T14:08:34.702" v="133" actId="1076"/>
          <ac:picMkLst>
            <pc:docMk/>
            <pc:sldMk cId="2317433155" sldId="257"/>
            <ac:picMk id="3" creationId="{00000000-0000-0000-0000-000000000000}"/>
          </ac:picMkLst>
        </pc:picChg>
        <pc:picChg chg="mod">
          <ac:chgData name="Cassidy, Suzanne" userId="960d4ac7-f313-46a2-8a05-8bc5118f1181" providerId="ADAL" clId="{AFF04487-E0B6-421B-9CA8-BF102CFCB7E8}" dt="2021-10-21T14:05:46.694" v="76" actId="1076"/>
          <ac:picMkLst>
            <pc:docMk/>
            <pc:sldMk cId="2317433155" sldId="257"/>
            <ac:picMk id="7" creationId="{00000000-0000-0000-0000-000000000000}"/>
          </ac:picMkLst>
        </pc:picChg>
        <pc:picChg chg="mod">
          <ac:chgData name="Cassidy, Suzanne" userId="960d4ac7-f313-46a2-8a05-8bc5118f1181" providerId="ADAL" clId="{AFF04487-E0B6-421B-9CA8-BF102CFCB7E8}" dt="2021-10-21T14:08:28.169" v="132" actId="1076"/>
          <ac:picMkLst>
            <pc:docMk/>
            <pc:sldMk cId="2317433155" sldId="257"/>
            <ac:picMk id="11" creationId="{35CE81AE-DB10-674A-9148-7448821D1A1B}"/>
          </ac:picMkLst>
        </pc:picChg>
      </pc:sldChg>
      <pc:sldChg chg="delSp modSp del">
        <pc:chgData name="Cassidy, Suzanne" userId="960d4ac7-f313-46a2-8a05-8bc5118f1181" providerId="ADAL" clId="{AFF04487-E0B6-421B-9CA8-BF102CFCB7E8}" dt="2021-10-21T14:03:24.691" v="66" actId="2696"/>
        <pc:sldMkLst>
          <pc:docMk/>
          <pc:sldMk cId="3711707277" sldId="505"/>
        </pc:sldMkLst>
        <pc:spChg chg="del mod">
          <ac:chgData name="Cassidy, Suzanne" userId="960d4ac7-f313-46a2-8a05-8bc5118f1181" providerId="ADAL" clId="{AFF04487-E0B6-421B-9CA8-BF102CFCB7E8}" dt="2021-10-21T13:58:58.965" v="58"/>
          <ac:spMkLst>
            <pc:docMk/>
            <pc:sldMk cId="3711707277" sldId="505"/>
            <ac:spMk id="10" creationId="{DE52E9CB-32D7-437E-A704-2C7C269425BB}"/>
          </ac:spMkLst>
        </pc:spChg>
        <pc:picChg chg="del">
          <ac:chgData name="Cassidy, Suzanne" userId="960d4ac7-f313-46a2-8a05-8bc5118f1181" providerId="ADAL" clId="{AFF04487-E0B6-421B-9CA8-BF102CFCB7E8}" dt="2021-10-21T13:57:06.492" v="47"/>
          <ac:picMkLst>
            <pc:docMk/>
            <pc:sldMk cId="3711707277" sldId="505"/>
            <ac:picMk id="2" creationId="{00000000-0000-0000-0000-000000000000}"/>
          </ac:picMkLst>
        </pc:picChg>
        <pc:picChg chg="del">
          <ac:chgData name="Cassidy, Suzanne" userId="960d4ac7-f313-46a2-8a05-8bc5118f1181" providerId="ADAL" clId="{AFF04487-E0B6-421B-9CA8-BF102CFCB7E8}" dt="2021-10-21T13:57:42.293" v="50"/>
          <ac:picMkLst>
            <pc:docMk/>
            <pc:sldMk cId="3711707277" sldId="505"/>
            <ac:picMk id="7" creationId="{F590FBA1-F60C-453B-8CD2-37FC0180ECA6}"/>
          </ac:picMkLst>
        </pc:picChg>
        <pc:picChg chg="del">
          <ac:chgData name="Cassidy, Suzanne" userId="960d4ac7-f313-46a2-8a05-8bc5118f1181" providerId="ADAL" clId="{AFF04487-E0B6-421B-9CA8-BF102CFCB7E8}" dt="2021-10-21T13:57:59.278" v="52"/>
          <ac:picMkLst>
            <pc:docMk/>
            <pc:sldMk cId="3711707277" sldId="505"/>
            <ac:picMk id="8" creationId="{00000000-0000-0000-0000-000000000000}"/>
          </ac:picMkLst>
        </pc:picChg>
      </pc:sldChg>
      <pc:sldChg chg="modSp">
        <pc:chgData name="Cassidy, Suzanne" userId="960d4ac7-f313-46a2-8a05-8bc5118f1181" providerId="ADAL" clId="{AFF04487-E0B6-421B-9CA8-BF102CFCB7E8}" dt="2021-10-21T14:11:04.223" v="150" actId="20577"/>
        <pc:sldMkLst>
          <pc:docMk/>
          <pc:sldMk cId="2844150262" sldId="9989"/>
        </pc:sldMkLst>
        <pc:spChg chg="mod">
          <ac:chgData name="Cassidy, Suzanne" userId="960d4ac7-f313-46a2-8a05-8bc5118f1181" providerId="ADAL" clId="{AFF04487-E0B6-421B-9CA8-BF102CFCB7E8}" dt="2021-10-21T14:11:04.223" v="150" actId="20577"/>
          <ac:spMkLst>
            <pc:docMk/>
            <pc:sldMk cId="2844150262" sldId="9989"/>
            <ac:spMk id="5" creationId="{6D53700F-5BAD-4BB7-BB62-20D1571652E0}"/>
          </ac:spMkLst>
        </pc:spChg>
      </pc:sldChg>
      <pc:sldChg chg="modSp">
        <pc:chgData name="Cassidy, Suzanne" userId="960d4ac7-f313-46a2-8a05-8bc5118f1181" providerId="ADAL" clId="{AFF04487-E0B6-421B-9CA8-BF102CFCB7E8}" dt="2021-10-21T14:10:35.128" v="138" actId="20577"/>
        <pc:sldMkLst>
          <pc:docMk/>
          <pc:sldMk cId="109857222" sldId="2142532017"/>
        </pc:sldMkLst>
        <pc:spChg chg="mod">
          <ac:chgData name="Cassidy, Suzanne" userId="960d4ac7-f313-46a2-8a05-8bc5118f1181" providerId="ADAL" clId="{AFF04487-E0B6-421B-9CA8-BF102CFCB7E8}" dt="2021-10-21T14:10:35.128" v="138" actId="20577"/>
          <ac:spMkLst>
            <pc:docMk/>
            <pc:sldMk cId="109857222" sldId="2142532017"/>
            <ac:spMk id="14" creationId="{F26E5E1B-29CE-478E-AF74-89CFFCDA873C}"/>
          </ac:spMkLst>
        </pc:spChg>
        <pc:picChg chg="mod">
          <ac:chgData name="Cassidy, Suzanne" userId="960d4ac7-f313-46a2-8a05-8bc5118f1181" providerId="ADAL" clId="{AFF04487-E0B6-421B-9CA8-BF102CFCB7E8}" dt="2021-10-21T14:09:09.046" v="134" actId="14100"/>
          <ac:picMkLst>
            <pc:docMk/>
            <pc:sldMk cId="109857222" sldId="2142532017"/>
            <ac:picMk id="7" creationId="{60CD8B07-8742-408F-BBFE-2BBE3DEF9A6D}"/>
          </ac:picMkLst>
        </pc:picChg>
        <pc:picChg chg="mod">
          <ac:chgData name="Cassidy, Suzanne" userId="960d4ac7-f313-46a2-8a05-8bc5118f1181" providerId="ADAL" clId="{AFF04487-E0B6-421B-9CA8-BF102CFCB7E8}" dt="2021-10-21T14:09:30.071" v="136" actId="1076"/>
          <ac:picMkLst>
            <pc:docMk/>
            <pc:sldMk cId="109857222" sldId="2142532017"/>
            <ac:picMk id="9" creationId="{14A1B77E-7C0E-41C2-8922-0BC772E01149}"/>
          </ac:picMkLst>
        </pc:picChg>
      </pc:sldChg>
      <pc:sldChg chg="modSp">
        <pc:chgData name="Cassidy, Suzanne" userId="960d4ac7-f313-46a2-8a05-8bc5118f1181" providerId="ADAL" clId="{AFF04487-E0B6-421B-9CA8-BF102CFCB7E8}" dt="2021-10-21T14:15:38.324" v="162" actId="20577"/>
        <pc:sldMkLst>
          <pc:docMk/>
          <pc:sldMk cId="600754699" sldId="2142532488"/>
        </pc:sldMkLst>
        <pc:spChg chg="mod">
          <ac:chgData name="Cassidy, Suzanne" userId="960d4ac7-f313-46a2-8a05-8bc5118f1181" providerId="ADAL" clId="{AFF04487-E0B6-421B-9CA8-BF102CFCB7E8}" dt="2021-10-21T14:15:38.324" v="162" actId="20577"/>
          <ac:spMkLst>
            <pc:docMk/>
            <pc:sldMk cId="600754699" sldId="2142532488"/>
            <ac:spMk id="2" creationId="{B1853B8E-F87C-4D2C-B9AE-77C67C05A10A}"/>
          </ac:spMkLst>
        </pc:spChg>
      </pc:sldChg>
      <pc:sldChg chg="modSp">
        <pc:chgData name="Cassidy, Suzanne" userId="960d4ac7-f313-46a2-8a05-8bc5118f1181" providerId="ADAL" clId="{AFF04487-E0B6-421B-9CA8-BF102CFCB7E8}" dt="2021-10-21T14:10:55.154" v="146" actId="20577"/>
        <pc:sldMkLst>
          <pc:docMk/>
          <pc:sldMk cId="1583216139" sldId="2142532491"/>
        </pc:sldMkLst>
        <pc:spChg chg="mod">
          <ac:chgData name="Cassidy, Suzanne" userId="960d4ac7-f313-46a2-8a05-8bc5118f1181" providerId="ADAL" clId="{AFF04487-E0B6-421B-9CA8-BF102CFCB7E8}" dt="2021-10-21T14:10:55.154" v="146" actId="20577"/>
          <ac:spMkLst>
            <pc:docMk/>
            <pc:sldMk cId="1583216139" sldId="2142532491"/>
            <ac:spMk id="2" creationId="{921C599F-7EC8-4E5C-B6B0-B41DAFD18C82}"/>
          </ac:spMkLst>
        </pc:spChg>
      </pc:sldChg>
      <pc:sldChg chg="modSp">
        <pc:chgData name="Cassidy, Suzanne" userId="960d4ac7-f313-46a2-8a05-8bc5118f1181" providerId="ADAL" clId="{AFF04487-E0B6-421B-9CA8-BF102CFCB7E8}" dt="2021-10-21T14:10:43.363" v="142" actId="20577"/>
        <pc:sldMkLst>
          <pc:docMk/>
          <pc:sldMk cId="3708256441" sldId="2142532495"/>
        </pc:sldMkLst>
        <pc:spChg chg="mod">
          <ac:chgData name="Cassidy, Suzanne" userId="960d4ac7-f313-46a2-8a05-8bc5118f1181" providerId="ADAL" clId="{AFF04487-E0B6-421B-9CA8-BF102CFCB7E8}" dt="2021-10-21T14:10:43.363" v="142" actId="20577"/>
          <ac:spMkLst>
            <pc:docMk/>
            <pc:sldMk cId="3708256441" sldId="2142532495"/>
            <ac:spMk id="14" creationId="{F26E5E1B-29CE-478E-AF74-89CFFCDA873C}"/>
          </ac:spMkLst>
        </pc:spChg>
      </pc:sldChg>
      <pc:sldChg chg="addSp delSp modSp add ord">
        <pc:chgData name="Cassidy, Suzanne" userId="960d4ac7-f313-46a2-8a05-8bc5118f1181" providerId="ADAL" clId="{AFF04487-E0B6-421B-9CA8-BF102CFCB7E8}" dt="2021-10-21T14:12:09.848" v="156" actId="1076"/>
        <pc:sldMkLst>
          <pc:docMk/>
          <pc:sldMk cId="2410752240" sldId="2142532496"/>
        </pc:sldMkLst>
        <pc:spChg chg="mod">
          <ac:chgData name="Cassidy, Suzanne" userId="960d4ac7-f313-46a2-8a05-8bc5118f1181" providerId="ADAL" clId="{AFF04487-E0B6-421B-9CA8-BF102CFCB7E8}" dt="2021-10-21T13:56:38.288" v="46" actId="20577"/>
          <ac:spMkLst>
            <pc:docMk/>
            <pc:sldMk cId="2410752240" sldId="2142532496"/>
            <ac:spMk id="2" creationId="{9EDCFEF6-3627-4782-B5BA-846D70CAD918}"/>
          </ac:spMkLst>
        </pc:spChg>
        <pc:spChg chg="del">
          <ac:chgData name="Cassidy, Suzanne" userId="960d4ac7-f313-46a2-8a05-8bc5118f1181" providerId="ADAL" clId="{AFF04487-E0B6-421B-9CA8-BF102CFCB7E8}" dt="2021-10-21T13:57:12.883" v="48"/>
          <ac:spMkLst>
            <pc:docMk/>
            <pc:sldMk cId="2410752240" sldId="2142532496"/>
            <ac:spMk id="4" creationId="{895E8A13-2042-4835-9ACB-A98D32ECAF00}"/>
          </ac:spMkLst>
        </pc:spChg>
        <pc:spChg chg="add mod">
          <ac:chgData name="Cassidy, Suzanne" userId="960d4ac7-f313-46a2-8a05-8bc5118f1181" providerId="ADAL" clId="{AFF04487-E0B6-421B-9CA8-BF102CFCB7E8}" dt="2021-10-21T14:00:36.391" v="65" actId="1076"/>
          <ac:spMkLst>
            <pc:docMk/>
            <pc:sldMk cId="2410752240" sldId="2142532496"/>
            <ac:spMk id="8" creationId="{4500F7D0-2515-4BBD-8533-05B670DE2E63}"/>
          </ac:spMkLst>
        </pc:spChg>
        <pc:picChg chg="add mod">
          <ac:chgData name="Cassidy, Suzanne" userId="960d4ac7-f313-46a2-8a05-8bc5118f1181" providerId="ADAL" clId="{AFF04487-E0B6-421B-9CA8-BF102CFCB7E8}" dt="2021-10-21T13:57:20.321" v="49" actId="1076"/>
          <ac:picMkLst>
            <pc:docMk/>
            <pc:sldMk cId="2410752240" sldId="2142532496"/>
            <ac:picMk id="5" creationId="{85CE88F9-A579-485A-B2E2-AF9A7D7CAE67}"/>
          </ac:picMkLst>
        </pc:picChg>
        <pc:picChg chg="add mod">
          <ac:chgData name="Cassidy, Suzanne" userId="960d4ac7-f313-46a2-8a05-8bc5118f1181" providerId="ADAL" clId="{AFF04487-E0B6-421B-9CA8-BF102CFCB7E8}" dt="2021-10-21T14:12:09.848" v="156" actId="1076"/>
          <ac:picMkLst>
            <pc:docMk/>
            <pc:sldMk cId="2410752240" sldId="2142532496"/>
            <ac:picMk id="6" creationId="{570BED27-DB36-4AF3-9480-7DCB00165DF3}"/>
          </ac:picMkLst>
        </pc:picChg>
        <pc:picChg chg="add mod">
          <ac:chgData name="Cassidy, Suzanne" userId="960d4ac7-f313-46a2-8a05-8bc5118f1181" providerId="ADAL" clId="{AFF04487-E0B6-421B-9CA8-BF102CFCB7E8}" dt="2021-10-21T14:12:08.613" v="155" actId="1076"/>
          <ac:picMkLst>
            <pc:docMk/>
            <pc:sldMk cId="2410752240" sldId="2142532496"/>
            <ac:picMk id="7" creationId="{C224C5FF-AB68-4C1B-9FAA-921727C14CB2}"/>
          </ac:picMkLst>
        </pc:picChg>
      </pc:sldChg>
      <pc:sldMasterChg chg="delSldLayout">
        <pc:chgData name="Cassidy, Suzanne" userId="960d4ac7-f313-46a2-8a05-8bc5118f1181" providerId="ADAL" clId="{AFF04487-E0B6-421B-9CA8-BF102CFCB7E8}" dt="2021-10-21T14:03:24.691" v="67" actId="2696"/>
        <pc:sldMasterMkLst>
          <pc:docMk/>
          <pc:sldMasterMk cId="902812978" sldId="2147483661"/>
        </pc:sldMasterMkLst>
        <pc:sldLayoutChg chg="del">
          <pc:chgData name="Cassidy, Suzanne" userId="960d4ac7-f313-46a2-8a05-8bc5118f1181" providerId="ADAL" clId="{AFF04487-E0B6-421B-9CA8-BF102CFCB7E8}" dt="2021-10-21T14:03:24.691" v="67" actId="2696"/>
          <pc:sldLayoutMkLst>
            <pc:docMk/>
            <pc:sldMasterMk cId="902812978" sldId="2147483661"/>
            <pc:sldLayoutMk cId="1226839728" sldId="214748391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AFF169-AE7E-496E-85A1-18CA2DB81F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7D5EFED9-29F1-4AB3-89F6-14D874C5D1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E6CE7D-8F09-4F96-A927-CA3EA186F200}" type="datetimeFigureOut">
              <a:rPr lang="en-GB" smtClean="0"/>
              <a:t>29/11/2021</a:t>
            </a:fld>
            <a:endParaRPr lang="en-GB" dirty="0"/>
          </a:p>
        </p:txBody>
      </p:sp>
      <p:sp>
        <p:nvSpPr>
          <p:cNvPr id="4" name="Footer Placeholder 3">
            <a:extLst>
              <a:ext uri="{FF2B5EF4-FFF2-40B4-BE49-F238E27FC236}">
                <a16:creationId xmlns:a16="http://schemas.microsoft.com/office/drawing/2014/main" id="{5FD5DDB7-275B-48EB-AE22-46F26ED7A1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B4FD78DE-B6A2-4748-8843-0C96DE36FD3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948770-6B52-43FC-810C-84B1B47A64F1}" type="slidenum">
              <a:rPr lang="en-GB" smtClean="0"/>
              <a:t>‹#›</a:t>
            </a:fld>
            <a:endParaRPr lang="en-GB" dirty="0"/>
          </a:p>
        </p:txBody>
      </p:sp>
    </p:spTree>
    <p:extLst>
      <p:ext uri="{BB962C8B-B14F-4D97-AF65-F5344CB8AC3E}">
        <p14:creationId xmlns:p14="http://schemas.microsoft.com/office/powerpoint/2010/main" val="1566371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1"/>
            <a:ext cx="3037952" cy="464971"/>
          </a:xfrm>
          <a:prstGeom prst="rect">
            <a:avLst/>
          </a:prstGeom>
          <a:noFill/>
          <a:ln w="9525">
            <a:noFill/>
            <a:miter lim="800000"/>
            <a:headEnd/>
            <a:tailEnd/>
          </a:ln>
          <a:effectLst/>
        </p:spPr>
        <p:txBody>
          <a:bodyPr vert="horz" wrap="square" lIns="91715" tIns="45857" rIns="91715" bIns="45857" numCol="1" anchor="t" anchorCtr="0" compatLnSpc="1">
            <a:prstTxWarp prst="textNoShape">
              <a:avLst/>
            </a:prstTxWarp>
          </a:bodyPr>
          <a:lstStyle>
            <a:lvl1pPr eaLnBrk="0" hangingPunct="0">
              <a:defRPr sz="1200">
                <a:latin typeface="Arial" charset="0"/>
                <a:ea typeface="ＭＳ Ｐゴシック" pitchFamily="1" charset="-128"/>
                <a:cs typeface="+mn-cs"/>
              </a:defRPr>
            </a:lvl1pPr>
          </a:lstStyle>
          <a:p>
            <a:pPr>
              <a:defRPr/>
            </a:pPr>
            <a:endParaRPr lang="en-GB" dirty="0"/>
          </a:p>
        </p:txBody>
      </p:sp>
      <p:sp>
        <p:nvSpPr>
          <p:cNvPr id="9219" name="Rectangle 3"/>
          <p:cNvSpPr>
            <a:spLocks noGrp="1" noChangeArrowheads="1"/>
          </p:cNvSpPr>
          <p:nvPr>
            <p:ph type="dt" idx="1"/>
          </p:nvPr>
        </p:nvSpPr>
        <p:spPr bwMode="auto">
          <a:xfrm>
            <a:off x="3970774" y="1"/>
            <a:ext cx="3037952" cy="464971"/>
          </a:xfrm>
          <a:prstGeom prst="rect">
            <a:avLst/>
          </a:prstGeom>
          <a:noFill/>
          <a:ln w="9525">
            <a:noFill/>
            <a:miter lim="800000"/>
            <a:headEnd/>
            <a:tailEnd/>
          </a:ln>
          <a:effectLst/>
        </p:spPr>
        <p:txBody>
          <a:bodyPr vert="horz" wrap="square" lIns="91715" tIns="45857" rIns="91715" bIns="45857" numCol="1" anchor="t" anchorCtr="0" compatLnSpc="1">
            <a:prstTxWarp prst="textNoShape">
              <a:avLst/>
            </a:prstTxWarp>
          </a:bodyPr>
          <a:lstStyle>
            <a:lvl1pPr algn="r" eaLnBrk="0" hangingPunct="0">
              <a:defRPr sz="1200">
                <a:latin typeface="Arial" charset="0"/>
                <a:ea typeface="ＭＳ Ｐゴシック" pitchFamily="1" charset="-128"/>
                <a:cs typeface="+mn-cs"/>
              </a:defRPr>
            </a:lvl1pPr>
          </a:lstStyle>
          <a:p>
            <a:pPr>
              <a:defRPr/>
            </a:pPr>
            <a:endParaRPr lang="en-GB" dirty="0"/>
          </a:p>
        </p:txBody>
      </p:sp>
      <p:sp>
        <p:nvSpPr>
          <p:cNvPr id="14340" name="Rectangle 4"/>
          <p:cNvSpPr>
            <a:spLocks noGrp="1" noRot="1" noChangeAspect="1" noChangeArrowheads="1" noTextEdit="1"/>
          </p:cNvSpPr>
          <p:nvPr>
            <p:ph type="sldImg" idx="2"/>
          </p:nvPr>
        </p:nvSpPr>
        <p:spPr bwMode="auto">
          <a:xfrm>
            <a:off x="989013" y="696913"/>
            <a:ext cx="5032375" cy="3484562"/>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700038" y="4417225"/>
            <a:ext cx="5610330" cy="4183229"/>
          </a:xfrm>
          <a:prstGeom prst="rect">
            <a:avLst/>
          </a:prstGeom>
          <a:noFill/>
          <a:ln w="9525">
            <a:noFill/>
            <a:miter lim="800000"/>
            <a:headEnd/>
            <a:tailEnd/>
          </a:ln>
          <a:effectLst/>
        </p:spPr>
        <p:txBody>
          <a:bodyPr vert="horz" wrap="square" lIns="91715" tIns="45857" rIns="91715" bIns="45857"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222" name="Rectangle 6"/>
          <p:cNvSpPr>
            <a:spLocks noGrp="1" noChangeArrowheads="1"/>
          </p:cNvSpPr>
          <p:nvPr>
            <p:ph type="ftr" sz="quarter" idx="4"/>
          </p:nvPr>
        </p:nvSpPr>
        <p:spPr bwMode="auto">
          <a:xfrm>
            <a:off x="0" y="8829920"/>
            <a:ext cx="3037952" cy="464971"/>
          </a:xfrm>
          <a:prstGeom prst="rect">
            <a:avLst/>
          </a:prstGeom>
          <a:noFill/>
          <a:ln w="9525">
            <a:noFill/>
            <a:miter lim="800000"/>
            <a:headEnd/>
            <a:tailEnd/>
          </a:ln>
          <a:effectLst/>
        </p:spPr>
        <p:txBody>
          <a:bodyPr vert="horz" wrap="square" lIns="91715" tIns="45857" rIns="91715" bIns="45857" numCol="1" anchor="b" anchorCtr="0" compatLnSpc="1">
            <a:prstTxWarp prst="textNoShape">
              <a:avLst/>
            </a:prstTxWarp>
          </a:bodyPr>
          <a:lstStyle>
            <a:lvl1pPr eaLnBrk="0" hangingPunct="0">
              <a:defRPr sz="1200">
                <a:latin typeface="Arial" charset="0"/>
                <a:ea typeface="ＭＳ Ｐゴシック" pitchFamily="1" charset="-128"/>
                <a:cs typeface="+mn-cs"/>
              </a:defRPr>
            </a:lvl1pPr>
          </a:lstStyle>
          <a:p>
            <a:pPr>
              <a:defRPr/>
            </a:pPr>
            <a:endParaRPr lang="en-GB" dirty="0"/>
          </a:p>
        </p:txBody>
      </p:sp>
      <p:sp>
        <p:nvSpPr>
          <p:cNvPr id="9223" name="Rectangle 7"/>
          <p:cNvSpPr>
            <a:spLocks noGrp="1" noChangeArrowheads="1"/>
          </p:cNvSpPr>
          <p:nvPr>
            <p:ph type="sldNum" sz="quarter" idx="5"/>
          </p:nvPr>
        </p:nvSpPr>
        <p:spPr bwMode="auto">
          <a:xfrm>
            <a:off x="3970774" y="8829920"/>
            <a:ext cx="3037952" cy="464971"/>
          </a:xfrm>
          <a:prstGeom prst="rect">
            <a:avLst/>
          </a:prstGeom>
          <a:noFill/>
          <a:ln w="9525">
            <a:noFill/>
            <a:miter lim="800000"/>
            <a:headEnd/>
            <a:tailEnd/>
          </a:ln>
          <a:effectLst/>
        </p:spPr>
        <p:txBody>
          <a:bodyPr vert="horz" wrap="square" lIns="91715" tIns="45857" rIns="91715" bIns="45857" numCol="1" anchor="b" anchorCtr="0" compatLnSpc="1">
            <a:prstTxWarp prst="textNoShape">
              <a:avLst/>
            </a:prstTxWarp>
          </a:bodyPr>
          <a:lstStyle>
            <a:lvl1pPr algn="r" eaLnBrk="0" hangingPunct="0">
              <a:defRPr sz="1200">
                <a:latin typeface="Arial" charset="0"/>
                <a:ea typeface="ＭＳ Ｐゴシック" pitchFamily="1" charset="-128"/>
                <a:cs typeface="+mn-cs"/>
              </a:defRPr>
            </a:lvl1pPr>
          </a:lstStyle>
          <a:p>
            <a:pPr>
              <a:defRPr/>
            </a:pPr>
            <a:fld id="{A3828E17-D961-4D27-B280-0A07226592C1}" type="slidenum">
              <a:rPr lang="en-GB"/>
              <a:pPr>
                <a:defRPr/>
              </a:pPr>
              <a:t>‹#›</a:t>
            </a:fld>
            <a:endParaRPr lang="en-GB" dirty="0"/>
          </a:p>
        </p:txBody>
      </p:sp>
    </p:spTree>
    <p:extLst>
      <p:ext uri="{BB962C8B-B14F-4D97-AF65-F5344CB8AC3E}">
        <p14:creationId xmlns:p14="http://schemas.microsoft.com/office/powerpoint/2010/main" val="33855589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148"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a:defRPr>
    </a:lvl2pPr>
    <a:lvl3pPr marL="914296"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a:defRPr>
    </a:lvl3pPr>
    <a:lvl4pPr marL="1371445"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a:defRPr>
    </a:lvl4pPr>
    <a:lvl5pPr marL="1828592"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a:defRPr>
    </a:lvl5pPr>
    <a:lvl6pPr marL="2285740" algn="l" defTabSz="457148" rtl="0" eaLnBrk="1" latinLnBrk="0" hangingPunct="1">
      <a:defRPr sz="1200" kern="1200">
        <a:solidFill>
          <a:schemeClr val="tx1"/>
        </a:solidFill>
        <a:latin typeface="+mn-lt"/>
        <a:ea typeface="+mn-ea"/>
        <a:cs typeface="+mn-cs"/>
      </a:defRPr>
    </a:lvl6pPr>
    <a:lvl7pPr marL="2742888" algn="l" defTabSz="457148" rtl="0" eaLnBrk="1" latinLnBrk="0" hangingPunct="1">
      <a:defRPr sz="1200" kern="1200">
        <a:solidFill>
          <a:schemeClr val="tx1"/>
        </a:solidFill>
        <a:latin typeface="+mn-lt"/>
        <a:ea typeface="+mn-ea"/>
        <a:cs typeface="+mn-cs"/>
      </a:defRPr>
    </a:lvl7pPr>
    <a:lvl8pPr marL="3200036" algn="l" defTabSz="457148" rtl="0" eaLnBrk="1" latinLnBrk="0" hangingPunct="1">
      <a:defRPr sz="1200" kern="1200">
        <a:solidFill>
          <a:schemeClr val="tx1"/>
        </a:solidFill>
        <a:latin typeface="+mn-lt"/>
        <a:ea typeface="+mn-ea"/>
        <a:cs typeface="+mn-cs"/>
      </a:defRPr>
    </a:lvl8pPr>
    <a:lvl9pPr marL="3657184" algn="l" defTabSz="45714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744538"/>
            <a:ext cx="5372100" cy="37211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3828E17-D961-4D27-B280-0A07226592C1}" type="slidenum">
              <a:rPr lang="en-GB" smtClean="0"/>
              <a:pPr>
                <a:defRPr/>
              </a:pPr>
              <a:t>1</a:t>
            </a:fld>
            <a:endParaRPr lang="en-GB" dirty="0"/>
          </a:p>
        </p:txBody>
      </p:sp>
    </p:spTree>
    <p:extLst>
      <p:ext uri="{BB962C8B-B14F-4D97-AF65-F5344CB8AC3E}">
        <p14:creationId xmlns:p14="http://schemas.microsoft.com/office/powerpoint/2010/main" val="2156327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A3828E17-D961-4D27-B280-0A07226592C1}" type="slidenum">
              <a:rPr lang="en-GB" smtClean="0"/>
              <a:pPr>
                <a:defRPr/>
              </a:pPr>
              <a:t>3</a:t>
            </a:fld>
            <a:endParaRPr lang="en-GB" dirty="0"/>
          </a:p>
        </p:txBody>
      </p:sp>
    </p:spTree>
    <p:extLst>
      <p:ext uri="{BB962C8B-B14F-4D97-AF65-F5344CB8AC3E}">
        <p14:creationId xmlns:p14="http://schemas.microsoft.com/office/powerpoint/2010/main" val="476038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A3828E17-D961-4D27-B280-0A07226592C1}" type="slidenum">
              <a:rPr lang="en-GB" smtClean="0"/>
              <a:pPr>
                <a:defRPr/>
              </a:pPr>
              <a:t>4</a:t>
            </a:fld>
            <a:endParaRPr lang="en-GB" dirty="0"/>
          </a:p>
        </p:txBody>
      </p:sp>
    </p:spTree>
    <p:extLst>
      <p:ext uri="{BB962C8B-B14F-4D97-AF65-F5344CB8AC3E}">
        <p14:creationId xmlns:p14="http://schemas.microsoft.com/office/powerpoint/2010/main" val="1888216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A3828E17-D961-4D27-B280-0A07226592C1}" type="slidenum">
              <a:rPr lang="en-GB" smtClean="0"/>
              <a:pPr>
                <a:defRPr/>
              </a:pPr>
              <a:t>6</a:t>
            </a:fld>
            <a:endParaRPr lang="en-GB" dirty="0"/>
          </a:p>
        </p:txBody>
      </p:sp>
    </p:spTree>
    <p:extLst>
      <p:ext uri="{BB962C8B-B14F-4D97-AF65-F5344CB8AC3E}">
        <p14:creationId xmlns:p14="http://schemas.microsoft.com/office/powerpoint/2010/main" val="995854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A3828E17-D961-4D27-B280-0A07226592C1}" type="slidenum">
              <a:rPr lang="en-GB" smtClean="0"/>
              <a:pPr>
                <a:defRPr/>
              </a:pPr>
              <a:t>7</a:t>
            </a:fld>
            <a:endParaRPr lang="en-GB" dirty="0"/>
          </a:p>
        </p:txBody>
      </p:sp>
    </p:spTree>
    <p:extLst>
      <p:ext uri="{BB962C8B-B14F-4D97-AF65-F5344CB8AC3E}">
        <p14:creationId xmlns:p14="http://schemas.microsoft.com/office/powerpoint/2010/main" val="4154535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A3828E17-D961-4D27-B280-0A07226592C1}" type="slidenum">
              <a:rPr lang="en-GB" smtClean="0"/>
              <a:pPr>
                <a:defRPr/>
              </a:pPr>
              <a:t>11</a:t>
            </a:fld>
            <a:endParaRPr lang="en-GB" dirty="0"/>
          </a:p>
        </p:txBody>
      </p:sp>
    </p:spTree>
    <p:extLst>
      <p:ext uri="{BB962C8B-B14F-4D97-AF65-F5344CB8AC3E}">
        <p14:creationId xmlns:p14="http://schemas.microsoft.com/office/powerpoint/2010/main" val="767712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D7538B-D1D1-4609-8807-92375ACB6EF8}" type="slidenum">
              <a:rPr lang="en-GB" smtClean="0"/>
              <a:t>12</a:t>
            </a:fld>
            <a:endParaRPr lang="en-GB" dirty="0"/>
          </a:p>
        </p:txBody>
      </p:sp>
    </p:spTree>
    <p:extLst>
      <p:ext uri="{BB962C8B-B14F-4D97-AF65-F5344CB8AC3E}">
        <p14:creationId xmlns:p14="http://schemas.microsoft.com/office/powerpoint/2010/main" val="11594192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3"/>
        </a:solid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27DE3309-E3BD-440C-A265-E5CFA19AE917}"/>
              </a:ext>
            </a:extLst>
          </p:cNvPr>
          <p:cNvSpPr/>
          <p:nvPr userDrawn="1"/>
        </p:nvSpPr>
        <p:spPr>
          <a:xfrm>
            <a:off x="4653602" y="772807"/>
            <a:ext cx="4811268" cy="5594628"/>
          </a:xfrm>
          <a:custGeom>
            <a:avLst/>
            <a:gdLst>
              <a:gd name="connsiteX0" fmla="*/ 723125 w 810025"/>
              <a:gd name="connsiteY0" fmla="*/ 630843 h 765303"/>
              <a:gd name="connsiteX1" fmla="*/ 791038 w 810025"/>
              <a:gd name="connsiteY1" fmla="*/ 492921 h 765303"/>
              <a:gd name="connsiteX2" fmla="*/ 798658 w 810025"/>
              <a:gd name="connsiteY2" fmla="*/ 461393 h 765303"/>
              <a:gd name="connsiteX3" fmla="*/ 720363 w 810025"/>
              <a:gd name="connsiteY3" fmla="*/ 143068 h 765303"/>
              <a:gd name="connsiteX4" fmla="*/ 688645 w 810025"/>
              <a:gd name="connsiteY4" fmla="*/ 106397 h 765303"/>
              <a:gd name="connsiteX5" fmla="*/ 506336 w 810025"/>
              <a:gd name="connsiteY5" fmla="*/ 11432 h 765303"/>
              <a:gd name="connsiteX6" fmla="*/ 48374 w 810025"/>
              <a:gd name="connsiteY6" fmla="*/ 192598 h 765303"/>
              <a:gd name="connsiteX7" fmla="*/ 19132 w 810025"/>
              <a:gd name="connsiteY7" fmla="*/ 472442 h 765303"/>
              <a:gd name="connsiteX8" fmla="*/ 111429 w 810025"/>
              <a:gd name="connsiteY8" fmla="*/ 653798 h 765303"/>
              <a:gd name="connsiteX9" fmla="*/ 411086 w 810025"/>
              <a:gd name="connsiteY9" fmla="*/ 764288 h 765303"/>
              <a:gd name="connsiteX10" fmla="*/ 478428 w 810025"/>
              <a:gd name="connsiteY10" fmla="*/ 759050 h 765303"/>
              <a:gd name="connsiteX11" fmla="*/ 615588 w 810025"/>
              <a:gd name="connsiteY11" fmla="*/ 719330 h 765303"/>
              <a:gd name="connsiteX12" fmla="*/ 723125 w 810025"/>
              <a:gd name="connsiteY12" fmla="*/ 630843 h 76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0025" h="765303">
                <a:moveTo>
                  <a:pt x="723125" y="630843"/>
                </a:moveTo>
                <a:cubicBezTo>
                  <a:pt x="755891" y="590267"/>
                  <a:pt x="778751" y="543880"/>
                  <a:pt x="791038" y="492921"/>
                </a:cubicBezTo>
                <a:lnTo>
                  <a:pt x="798658" y="461393"/>
                </a:lnTo>
                <a:cubicBezTo>
                  <a:pt x="829519" y="297373"/>
                  <a:pt x="795610" y="230126"/>
                  <a:pt x="720363" y="143068"/>
                </a:cubicBezTo>
                <a:lnTo>
                  <a:pt x="688645" y="106397"/>
                </a:lnTo>
                <a:cubicBezTo>
                  <a:pt x="644544" y="55438"/>
                  <a:pt x="572821" y="19814"/>
                  <a:pt x="506336" y="11432"/>
                </a:cubicBezTo>
                <a:cubicBezTo>
                  <a:pt x="219062" y="-24667"/>
                  <a:pt x="138480" y="21815"/>
                  <a:pt x="48374" y="192598"/>
                </a:cubicBezTo>
                <a:cubicBezTo>
                  <a:pt x="5797" y="273275"/>
                  <a:pt x="-19635" y="350332"/>
                  <a:pt x="19132" y="472442"/>
                </a:cubicBezTo>
                <a:cubicBezTo>
                  <a:pt x="39516" y="536641"/>
                  <a:pt x="65424" y="602935"/>
                  <a:pt x="111429" y="653798"/>
                </a:cubicBezTo>
                <a:cubicBezTo>
                  <a:pt x="182867" y="732761"/>
                  <a:pt x="307930" y="772289"/>
                  <a:pt x="411086" y="764288"/>
                </a:cubicBezTo>
                <a:lnTo>
                  <a:pt x="478428" y="759050"/>
                </a:lnTo>
                <a:cubicBezTo>
                  <a:pt x="526815" y="755335"/>
                  <a:pt x="572154" y="740381"/>
                  <a:pt x="615588" y="719330"/>
                </a:cubicBezTo>
                <a:cubicBezTo>
                  <a:pt x="671023" y="692660"/>
                  <a:pt x="693502" y="667514"/>
                  <a:pt x="723125" y="630843"/>
                </a:cubicBezTo>
              </a:path>
            </a:pathLst>
          </a:custGeom>
          <a:solidFill>
            <a:srgbClr val="FFFFFF"/>
          </a:solidFill>
          <a:ln w="9525" cap="flat">
            <a:noFill/>
            <a:prstDash val="solid"/>
            <a:miter/>
          </a:ln>
        </p:spPr>
        <p:txBody>
          <a:bodyPr rtlCol="0" anchor="ctr"/>
          <a:lstStyle/>
          <a:p>
            <a:endParaRPr lang="en-GB" sz="1463" dirty="0"/>
          </a:p>
        </p:txBody>
      </p:sp>
      <p:sp>
        <p:nvSpPr>
          <p:cNvPr id="7" name="Freeform: Shape 6">
            <a:extLst>
              <a:ext uri="{FF2B5EF4-FFF2-40B4-BE49-F238E27FC236}">
                <a16:creationId xmlns:a16="http://schemas.microsoft.com/office/drawing/2014/main" id="{F9D114F1-77B8-4A7D-A2AE-70635DC16421}"/>
              </a:ext>
            </a:extLst>
          </p:cNvPr>
          <p:cNvSpPr/>
          <p:nvPr userDrawn="1"/>
        </p:nvSpPr>
        <p:spPr>
          <a:xfrm>
            <a:off x="8914994" y="5711180"/>
            <a:ext cx="549876" cy="682554"/>
          </a:xfrm>
          <a:custGeom>
            <a:avLst/>
            <a:gdLst>
              <a:gd name="connsiteX0" fmla="*/ 163080 w 283387"/>
              <a:gd name="connsiteY0" fmla="*/ 284641 h 285809"/>
              <a:gd name="connsiteX1" fmla="*/ 214992 w 283387"/>
              <a:gd name="connsiteY1" fmla="*/ 265401 h 285809"/>
              <a:gd name="connsiteX2" fmla="*/ 224707 w 283387"/>
              <a:gd name="connsiteY2" fmla="*/ 259114 h 285809"/>
              <a:gd name="connsiteX3" fmla="*/ 282619 w 283387"/>
              <a:gd name="connsiteY3" fmla="*/ 157673 h 285809"/>
              <a:gd name="connsiteX4" fmla="*/ 283286 w 283387"/>
              <a:gd name="connsiteY4" fmla="*/ 140433 h 285809"/>
              <a:gd name="connsiteX5" fmla="*/ 266617 w 283387"/>
              <a:gd name="connsiteY5" fmla="*/ 72138 h 285809"/>
              <a:gd name="connsiteX6" fmla="*/ 216230 w 283387"/>
              <a:gd name="connsiteY6" fmla="*/ 23180 h 285809"/>
              <a:gd name="connsiteX7" fmla="*/ 200895 w 283387"/>
              <a:gd name="connsiteY7" fmla="*/ 14988 h 285809"/>
              <a:gd name="connsiteX8" fmla="*/ 123933 w 283387"/>
              <a:gd name="connsiteY8" fmla="*/ 1177 h 285809"/>
              <a:gd name="connsiteX9" fmla="*/ 123933 w 283387"/>
              <a:gd name="connsiteY9" fmla="*/ 1177 h 285809"/>
              <a:gd name="connsiteX10" fmla="*/ 43922 w 283387"/>
              <a:gd name="connsiteY10" fmla="*/ 45183 h 285809"/>
              <a:gd name="connsiteX11" fmla="*/ 29825 w 283387"/>
              <a:gd name="connsiteY11" fmla="*/ 61851 h 285809"/>
              <a:gd name="connsiteX12" fmla="*/ 5346 w 283387"/>
              <a:gd name="connsiteY12" fmla="*/ 107095 h 285809"/>
              <a:gd name="connsiteX13" fmla="*/ 679 w 283387"/>
              <a:gd name="connsiteY13" fmla="*/ 156434 h 285809"/>
              <a:gd name="connsiteX14" fmla="*/ 15157 w 283387"/>
              <a:gd name="connsiteY14" fmla="*/ 203869 h 285809"/>
              <a:gd name="connsiteX15" fmla="*/ 48209 w 283387"/>
              <a:gd name="connsiteY15" fmla="*/ 243303 h 285809"/>
              <a:gd name="connsiteX16" fmla="*/ 67163 w 283387"/>
              <a:gd name="connsiteY16" fmla="*/ 258257 h 285809"/>
              <a:gd name="connsiteX17" fmla="*/ 112979 w 283387"/>
              <a:gd name="connsiteY17" fmla="*/ 281307 h 285809"/>
              <a:gd name="connsiteX18" fmla="*/ 163080 w 283387"/>
              <a:gd name="connsiteY18" fmla="*/ 284641 h 28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387" h="285809">
                <a:moveTo>
                  <a:pt x="163080" y="284641"/>
                </a:moveTo>
                <a:cubicBezTo>
                  <a:pt x="181749" y="282069"/>
                  <a:pt x="199180" y="275592"/>
                  <a:pt x="214992" y="265401"/>
                </a:cubicBezTo>
                <a:lnTo>
                  <a:pt x="224707" y="259114"/>
                </a:lnTo>
                <a:cubicBezTo>
                  <a:pt x="259282" y="236730"/>
                  <a:pt x="280904" y="198821"/>
                  <a:pt x="282619" y="157673"/>
                </a:cubicBezTo>
                <a:lnTo>
                  <a:pt x="283286" y="140433"/>
                </a:lnTo>
                <a:cubicBezTo>
                  <a:pt x="284238" y="116525"/>
                  <a:pt x="278523" y="92903"/>
                  <a:pt x="266617" y="72138"/>
                </a:cubicBezTo>
                <a:cubicBezTo>
                  <a:pt x="254711" y="51374"/>
                  <a:pt x="237280" y="34419"/>
                  <a:pt x="216230" y="23180"/>
                </a:cubicBezTo>
                <a:lnTo>
                  <a:pt x="200895" y="14988"/>
                </a:lnTo>
                <a:cubicBezTo>
                  <a:pt x="177177" y="2320"/>
                  <a:pt x="150602" y="-2442"/>
                  <a:pt x="123933" y="1177"/>
                </a:cubicBezTo>
                <a:lnTo>
                  <a:pt x="123933" y="1177"/>
                </a:lnTo>
                <a:cubicBezTo>
                  <a:pt x="92690" y="5463"/>
                  <a:pt x="64211" y="21084"/>
                  <a:pt x="43922" y="45183"/>
                </a:cubicBezTo>
                <a:lnTo>
                  <a:pt x="29825" y="61851"/>
                </a:lnTo>
                <a:cubicBezTo>
                  <a:pt x="18586" y="75186"/>
                  <a:pt x="10299" y="90426"/>
                  <a:pt x="5346" y="107095"/>
                </a:cubicBezTo>
                <a:cubicBezTo>
                  <a:pt x="488" y="123097"/>
                  <a:pt x="-1035" y="139766"/>
                  <a:pt x="679" y="156434"/>
                </a:cubicBezTo>
                <a:cubicBezTo>
                  <a:pt x="2393" y="173103"/>
                  <a:pt x="7251" y="189105"/>
                  <a:pt x="15157" y="203869"/>
                </a:cubicBezTo>
                <a:cubicBezTo>
                  <a:pt x="23444" y="219204"/>
                  <a:pt x="34493" y="232444"/>
                  <a:pt x="48209" y="243303"/>
                </a:cubicBezTo>
                <a:lnTo>
                  <a:pt x="67163" y="258257"/>
                </a:lnTo>
                <a:cubicBezTo>
                  <a:pt x="80784" y="269020"/>
                  <a:pt x="96214" y="276830"/>
                  <a:pt x="112979" y="281307"/>
                </a:cubicBezTo>
                <a:cubicBezTo>
                  <a:pt x="129362" y="285879"/>
                  <a:pt x="146221" y="286927"/>
                  <a:pt x="163080" y="284641"/>
                </a:cubicBezTo>
              </a:path>
            </a:pathLst>
          </a:custGeom>
          <a:solidFill>
            <a:srgbClr val="D42F7F"/>
          </a:solidFill>
          <a:ln w="9525" cap="flat">
            <a:noFill/>
            <a:prstDash val="solid"/>
            <a:miter/>
          </a:ln>
        </p:spPr>
        <p:txBody>
          <a:bodyPr rtlCol="0" anchor="ctr"/>
          <a:lstStyle/>
          <a:p>
            <a:endParaRPr lang="en-GB" sz="1463" dirty="0"/>
          </a:p>
        </p:txBody>
      </p:sp>
      <p:sp>
        <p:nvSpPr>
          <p:cNvPr id="9" name="Freeform: Shape 8">
            <a:extLst>
              <a:ext uri="{FF2B5EF4-FFF2-40B4-BE49-F238E27FC236}">
                <a16:creationId xmlns:a16="http://schemas.microsoft.com/office/drawing/2014/main" id="{6BE8EAB1-B954-497F-8E5A-A7CA405D4EC3}"/>
              </a:ext>
            </a:extLst>
          </p:cNvPr>
          <p:cNvSpPr/>
          <p:nvPr userDrawn="1"/>
        </p:nvSpPr>
        <p:spPr>
          <a:xfrm>
            <a:off x="7949136" y="340496"/>
            <a:ext cx="1651674" cy="2039252"/>
          </a:xfrm>
          <a:custGeom>
            <a:avLst/>
            <a:gdLst>
              <a:gd name="connsiteX0" fmla="*/ 49755 w 1142508"/>
              <a:gd name="connsiteY0" fmla="*/ 794788 h 1146118"/>
              <a:gd name="connsiteX1" fmla="*/ 184725 w 1142508"/>
              <a:gd name="connsiteY1" fmla="*/ 986431 h 1146118"/>
              <a:gd name="connsiteX2" fmla="*/ 208823 w 1142508"/>
              <a:gd name="connsiteY2" fmla="*/ 1006528 h 1146118"/>
              <a:gd name="connsiteX3" fmla="*/ 514194 w 1142508"/>
              <a:gd name="connsiteY3" fmla="*/ 1144736 h 1146118"/>
              <a:gd name="connsiteX4" fmla="*/ 545150 w 1142508"/>
              <a:gd name="connsiteY4" fmla="*/ 1146070 h 1146118"/>
              <a:gd name="connsiteX5" fmla="*/ 669261 w 1142508"/>
              <a:gd name="connsiteY5" fmla="*/ 1132639 h 1146118"/>
              <a:gd name="connsiteX6" fmla="*/ 737937 w 1142508"/>
              <a:gd name="connsiteY6" fmla="*/ 1116637 h 1146118"/>
              <a:gd name="connsiteX7" fmla="*/ 989587 w 1142508"/>
              <a:gd name="connsiteY7" fmla="*/ 976239 h 1146118"/>
              <a:gd name="connsiteX8" fmla="*/ 1128081 w 1142508"/>
              <a:gd name="connsiteY8" fmla="*/ 723541 h 1146118"/>
              <a:gd name="connsiteX9" fmla="*/ 1130557 w 1142508"/>
              <a:gd name="connsiteY9" fmla="*/ 712682 h 1146118"/>
              <a:gd name="connsiteX10" fmla="*/ 1135891 w 1142508"/>
              <a:gd name="connsiteY10" fmla="*/ 688774 h 1146118"/>
              <a:gd name="connsiteX11" fmla="*/ 997112 w 1142508"/>
              <a:gd name="connsiteY11" fmla="*/ 167185 h 1146118"/>
              <a:gd name="connsiteX12" fmla="*/ 975109 w 1142508"/>
              <a:gd name="connsiteY12" fmla="*/ 145849 h 1146118"/>
              <a:gd name="connsiteX13" fmla="*/ 952916 w 1142508"/>
              <a:gd name="connsiteY13" fmla="*/ 127085 h 1146118"/>
              <a:gd name="connsiteX14" fmla="*/ 392465 w 1142508"/>
              <a:gd name="connsiteY14" fmla="*/ 20119 h 1146118"/>
              <a:gd name="connsiteX15" fmla="*/ 363890 w 1142508"/>
              <a:gd name="connsiteY15" fmla="*/ 28406 h 1146118"/>
              <a:gd name="connsiteX16" fmla="*/ 160436 w 1142508"/>
              <a:gd name="connsiteY16" fmla="*/ 153660 h 1146118"/>
              <a:gd name="connsiteX17" fmla="*/ 139481 w 1142508"/>
              <a:gd name="connsiteY17" fmla="*/ 176425 h 1146118"/>
              <a:gd name="connsiteX18" fmla="*/ 9846 w 1142508"/>
              <a:gd name="connsiteY18" fmla="*/ 436362 h 1146118"/>
              <a:gd name="connsiteX19" fmla="*/ 5178 w 1142508"/>
              <a:gd name="connsiteY19" fmla="*/ 462937 h 1146118"/>
              <a:gd name="connsiteX20" fmla="*/ 49755 w 1142508"/>
              <a:gd name="connsiteY20" fmla="*/ 794788 h 114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2508" h="1146118">
                <a:moveTo>
                  <a:pt x="49755" y="794788"/>
                </a:moveTo>
                <a:cubicBezTo>
                  <a:pt x="75473" y="871083"/>
                  <a:pt x="124431" y="930995"/>
                  <a:pt x="184725" y="986431"/>
                </a:cubicBezTo>
                <a:cubicBezTo>
                  <a:pt x="192630" y="993289"/>
                  <a:pt x="200631" y="999956"/>
                  <a:pt x="208823" y="1006528"/>
                </a:cubicBezTo>
                <a:cubicBezTo>
                  <a:pt x="298643" y="1078442"/>
                  <a:pt x="405895" y="1130639"/>
                  <a:pt x="514194" y="1144736"/>
                </a:cubicBezTo>
                <a:cubicBezTo>
                  <a:pt x="524481" y="1145498"/>
                  <a:pt x="534768" y="1145974"/>
                  <a:pt x="545150" y="1146070"/>
                </a:cubicBezTo>
                <a:cubicBezTo>
                  <a:pt x="586489" y="1146641"/>
                  <a:pt x="628208" y="1142164"/>
                  <a:pt x="669261" y="1132639"/>
                </a:cubicBezTo>
                <a:lnTo>
                  <a:pt x="737937" y="1116637"/>
                </a:lnTo>
                <a:cubicBezTo>
                  <a:pt x="833472" y="1094444"/>
                  <a:pt x="920531" y="1045867"/>
                  <a:pt x="989587" y="976239"/>
                </a:cubicBezTo>
                <a:cubicBezTo>
                  <a:pt x="1058739" y="906611"/>
                  <a:pt x="1106554" y="819172"/>
                  <a:pt x="1128081" y="723541"/>
                </a:cubicBezTo>
                <a:cubicBezTo>
                  <a:pt x="1128081" y="723541"/>
                  <a:pt x="1129033" y="719159"/>
                  <a:pt x="1130557" y="712682"/>
                </a:cubicBezTo>
                <a:cubicBezTo>
                  <a:pt x="1131986" y="706205"/>
                  <a:pt x="1133986" y="697442"/>
                  <a:pt x="1135891" y="688774"/>
                </a:cubicBezTo>
                <a:cubicBezTo>
                  <a:pt x="1159513" y="511609"/>
                  <a:pt x="1121413" y="310060"/>
                  <a:pt x="997112" y="167185"/>
                </a:cubicBezTo>
                <a:cubicBezTo>
                  <a:pt x="990063" y="159851"/>
                  <a:pt x="982729" y="152707"/>
                  <a:pt x="975109" y="145849"/>
                </a:cubicBezTo>
                <a:cubicBezTo>
                  <a:pt x="967965" y="139372"/>
                  <a:pt x="960536" y="133086"/>
                  <a:pt x="952916" y="127085"/>
                </a:cubicBezTo>
                <a:cubicBezTo>
                  <a:pt x="788990" y="10404"/>
                  <a:pt x="582012" y="-27696"/>
                  <a:pt x="392465" y="20119"/>
                </a:cubicBezTo>
                <a:cubicBezTo>
                  <a:pt x="382844" y="22596"/>
                  <a:pt x="373319" y="25358"/>
                  <a:pt x="363890" y="28406"/>
                </a:cubicBezTo>
                <a:cubicBezTo>
                  <a:pt x="288261" y="52314"/>
                  <a:pt x="217967" y="91938"/>
                  <a:pt x="160436" y="153660"/>
                </a:cubicBezTo>
                <a:cubicBezTo>
                  <a:pt x="153387" y="160994"/>
                  <a:pt x="146339" y="168614"/>
                  <a:pt x="139481" y="176425"/>
                </a:cubicBezTo>
                <a:cubicBezTo>
                  <a:pt x="74997" y="249958"/>
                  <a:pt x="29372" y="339493"/>
                  <a:pt x="9846" y="436362"/>
                </a:cubicBezTo>
                <a:cubicBezTo>
                  <a:pt x="8036" y="445220"/>
                  <a:pt x="6512" y="454078"/>
                  <a:pt x="5178" y="462937"/>
                </a:cubicBezTo>
                <a:cubicBezTo>
                  <a:pt x="-11776" y="576856"/>
                  <a:pt x="15465" y="685822"/>
                  <a:pt x="49755" y="794788"/>
                </a:cubicBezTo>
              </a:path>
            </a:pathLst>
          </a:custGeom>
          <a:solidFill>
            <a:schemeClr val="accent1"/>
          </a:solidFill>
          <a:ln w="9525" cap="flat">
            <a:noFill/>
            <a:prstDash val="solid"/>
            <a:miter/>
          </a:ln>
        </p:spPr>
        <p:txBody>
          <a:bodyPr rtlCol="0" anchor="ctr"/>
          <a:lstStyle/>
          <a:p>
            <a:endParaRPr lang="en-GB" sz="1463" dirty="0"/>
          </a:p>
        </p:txBody>
      </p:sp>
      <p:pic>
        <p:nvPicPr>
          <p:cNvPr id="11" name="Picture 10" descr="A close up of a logo&#10;&#10;Description automatically generated">
            <a:extLst>
              <a:ext uri="{FF2B5EF4-FFF2-40B4-BE49-F238E27FC236}">
                <a16:creationId xmlns:a16="http://schemas.microsoft.com/office/drawing/2014/main" id="{2DC147B4-65A8-4596-80CA-C28F2DFA5791}"/>
              </a:ext>
            </a:extLst>
          </p:cNvPr>
          <p:cNvPicPr>
            <a:picLocks noChangeAspect="1"/>
          </p:cNvPicPr>
          <p:nvPr userDrawn="1"/>
        </p:nvPicPr>
        <p:blipFill rotWithShape="1">
          <a:blip r:embed="rId2"/>
          <a:srcRect l="7093" t="20833" r="7093" b="20972"/>
          <a:stretch/>
        </p:blipFill>
        <p:spPr>
          <a:xfrm>
            <a:off x="274233" y="327796"/>
            <a:ext cx="1634310" cy="767579"/>
          </a:xfrm>
          <a:prstGeom prst="rect">
            <a:avLst/>
          </a:prstGeom>
        </p:spPr>
      </p:pic>
      <p:sp>
        <p:nvSpPr>
          <p:cNvPr id="2" name="Title 1">
            <a:extLst>
              <a:ext uri="{FF2B5EF4-FFF2-40B4-BE49-F238E27FC236}">
                <a16:creationId xmlns:a16="http://schemas.microsoft.com/office/drawing/2014/main" id="{A8A4E94C-4277-4BF8-8675-8E7134B37E48}"/>
              </a:ext>
            </a:extLst>
          </p:cNvPr>
          <p:cNvSpPr>
            <a:spLocks noGrp="1"/>
          </p:cNvSpPr>
          <p:nvPr>
            <p:ph type="ctrTitle" hasCustomPrompt="1"/>
          </p:nvPr>
        </p:nvSpPr>
        <p:spPr>
          <a:xfrm>
            <a:off x="5792887" y="2357725"/>
            <a:ext cx="2632500" cy="1661993"/>
          </a:xfrm>
        </p:spPr>
        <p:txBody>
          <a:bodyPr anchor="b" anchorCtr="0">
            <a:noAutofit/>
          </a:bodyPr>
          <a:lstStyle>
            <a:lvl1pPr algn="r">
              <a:defRPr sz="3250">
                <a:solidFill>
                  <a:schemeClr val="accent1"/>
                </a:solidFill>
              </a:defRPr>
            </a:lvl1pPr>
          </a:lstStyle>
          <a:p>
            <a:r>
              <a:rPr lang="en-US"/>
              <a:t>Presentation title goes here</a:t>
            </a:r>
          </a:p>
        </p:txBody>
      </p:sp>
      <p:sp>
        <p:nvSpPr>
          <p:cNvPr id="3" name="Subtitle 2">
            <a:extLst>
              <a:ext uri="{FF2B5EF4-FFF2-40B4-BE49-F238E27FC236}">
                <a16:creationId xmlns:a16="http://schemas.microsoft.com/office/drawing/2014/main" id="{085545D8-EA0D-47E0-8A53-918DFC169B42}"/>
              </a:ext>
            </a:extLst>
          </p:cNvPr>
          <p:cNvSpPr>
            <a:spLocks noGrp="1"/>
          </p:cNvSpPr>
          <p:nvPr>
            <p:ph type="subTitle" idx="1" hasCustomPrompt="1"/>
          </p:nvPr>
        </p:nvSpPr>
        <p:spPr>
          <a:xfrm>
            <a:off x="5792555" y="4285760"/>
            <a:ext cx="2632500" cy="1655762"/>
          </a:xfrm>
        </p:spPr>
        <p:txBody>
          <a:bodyPr/>
          <a:lstStyle>
            <a:lvl1pPr marL="0" indent="0" algn="r">
              <a:spcBef>
                <a:spcPts val="0"/>
              </a:spcBef>
              <a:spcAft>
                <a:spcPts val="488"/>
              </a:spcAft>
              <a:buNone/>
              <a:defRPr sz="1463" b="0">
                <a:solidFill>
                  <a:schemeClr val="accent1"/>
                </a:solidFill>
                <a:latin typeface="+mj-lt"/>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Date: [00/00/00]</a:t>
            </a:r>
          </a:p>
          <a:p>
            <a:r>
              <a:rPr lang="en-GB"/>
              <a:t>Version number: [1]</a:t>
            </a:r>
          </a:p>
        </p:txBody>
      </p:sp>
      <p:sp>
        <p:nvSpPr>
          <p:cNvPr id="23" name="Text Placeholder 21">
            <a:extLst>
              <a:ext uri="{FF2B5EF4-FFF2-40B4-BE49-F238E27FC236}">
                <a16:creationId xmlns:a16="http://schemas.microsoft.com/office/drawing/2014/main" id="{CF83F936-B2D6-4F4B-92AA-29FED0DAB4C0}"/>
              </a:ext>
            </a:extLst>
          </p:cNvPr>
          <p:cNvSpPr>
            <a:spLocks noGrp="1"/>
          </p:cNvSpPr>
          <p:nvPr>
            <p:ph type="body" sz="quarter" idx="10" hasCustomPrompt="1"/>
          </p:nvPr>
        </p:nvSpPr>
        <p:spPr>
          <a:xfrm>
            <a:off x="289445" y="6340098"/>
            <a:ext cx="3628331" cy="166199"/>
          </a:xfrm>
        </p:spPr>
        <p:txBody>
          <a:bodyPr anchor="b" anchorCtr="0">
            <a:noAutofit/>
          </a:bodyPr>
          <a:lstStyle>
            <a:lvl1pPr>
              <a:defRPr sz="975" b="1">
                <a:solidFill>
                  <a:schemeClr val="bg1"/>
                </a:solidFill>
              </a:defRPr>
            </a:lvl1pPr>
          </a:lstStyle>
          <a:p>
            <a:pPr lvl="0"/>
            <a:r>
              <a:rPr lang="en-US"/>
              <a:t>Security Level: XXX</a:t>
            </a:r>
          </a:p>
        </p:txBody>
      </p:sp>
    </p:spTree>
    <p:extLst>
      <p:ext uri="{BB962C8B-B14F-4D97-AF65-F5344CB8AC3E}">
        <p14:creationId xmlns:p14="http://schemas.microsoft.com/office/powerpoint/2010/main" val="2921925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2 (Orbs)">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9E73DF32-5B3B-4CC1-A596-8E854084AB67}"/>
              </a:ext>
            </a:extLst>
          </p:cNvPr>
          <p:cNvSpPr/>
          <p:nvPr userDrawn="1"/>
        </p:nvSpPr>
        <p:spPr>
          <a:xfrm>
            <a:off x="6900141" y="5791052"/>
            <a:ext cx="1997418" cy="1066949"/>
          </a:xfrm>
          <a:custGeom>
            <a:avLst/>
            <a:gdLst>
              <a:gd name="connsiteX0" fmla="*/ 1253958 w 2458360"/>
              <a:gd name="connsiteY0" fmla="*/ 221 h 1066949"/>
              <a:gd name="connsiteX1" fmla="*/ 1362586 w 2458360"/>
              <a:gd name="connsiteY1" fmla="*/ 4558 h 1066949"/>
              <a:gd name="connsiteX2" fmla="*/ 1426558 w 2458360"/>
              <a:gd name="connsiteY2" fmla="*/ 11669 h 1066949"/>
              <a:gd name="connsiteX3" fmla="*/ 2057503 w 2458360"/>
              <a:gd name="connsiteY3" fmla="*/ 328186 h 1066949"/>
              <a:gd name="connsiteX4" fmla="*/ 2103916 w 2458360"/>
              <a:gd name="connsiteY4" fmla="*/ 374177 h 1066949"/>
              <a:gd name="connsiteX5" fmla="*/ 2147818 w 2458360"/>
              <a:gd name="connsiteY5" fmla="*/ 422263 h 1066949"/>
              <a:gd name="connsiteX6" fmla="*/ 2187540 w 2458360"/>
              <a:gd name="connsiteY6" fmla="*/ 470348 h 1066949"/>
              <a:gd name="connsiteX7" fmla="*/ 2369842 w 2458360"/>
              <a:gd name="connsiteY7" fmla="*/ 778085 h 1066949"/>
              <a:gd name="connsiteX8" fmla="*/ 2392001 w 2458360"/>
              <a:gd name="connsiteY8" fmla="*/ 833694 h 1066949"/>
              <a:gd name="connsiteX9" fmla="*/ 2442751 w 2458360"/>
              <a:gd name="connsiteY9" fmla="*/ 982193 h 1066949"/>
              <a:gd name="connsiteX10" fmla="*/ 2458360 w 2458360"/>
              <a:gd name="connsiteY10" fmla="*/ 1066949 h 1066949"/>
              <a:gd name="connsiteX11" fmla="*/ 0 w 2458360"/>
              <a:gd name="connsiteY11" fmla="*/ 1066949 h 1066949"/>
              <a:gd name="connsiteX12" fmla="*/ 16753 w 2458360"/>
              <a:gd name="connsiteY12" fmla="*/ 948468 h 1066949"/>
              <a:gd name="connsiteX13" fmla="*/ 191423 w 2458360"/>
              <a:gd name="connsiteY13" fmla="*/ 616271 h 1066949"/>
              <a:gd name="connsiteX14" fmla="*/ 522576 w 2458360"/>
              <a:gd name="connsiteY14" fmla="*/ 306444 h 1066949"/>
              <a:gd name="connsiteX15" fmla="*/ 571078 w 2458360"/>
              <a:gd name="connsiteY15" fmla="*/ 268811 h 1066949"/>
              <a:gd name="connsiteX16" fmla="*/ 1253958 w 2458360"/>
              <a:gd name="connsiteY16" fmla="*/ 221 h 106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8360" h="1066949">
                <a:moveTo>
                  <a:pt x="1253958" y="221"/>
                </a:moveTo>
                <a:cubicBezTo>
                  <a:pt x="1289781" y="-584"/>
                  <a:pt x="1326000" y="795"/>
                  <a:pt x="1362586" y="4558"/>
                </a:cubicBezTo>
                <a:cubicBezTo>
                  <a:pt x="1383907" y="6230"/>
                  <a:pt x="1405232" y="8741"/>
                  <a:pt x="1426558" y="11669"/>
                </a:cubicBezTo>
                <a:cubicBezTo>
                  <a:pt x="1661123" y="45536"/>
                  <a:pt x="1887748" y="168045"/>
                  <a:pt x="2057503" y="328186"/>
                </a:cubicBezTo>
                <a:cubicBezTo>
                  <a:pt x="2073394" y="343239"/>
                  <a:pt x="2088863" y="358708"/>
                  <a:pt x="2103916" y="374177"/>
                </a:cubicBezTo>
                <a:cubicBezTo>
                  <a:pt x="2118968" y="390068"/>
                  <a:pt x="2133604" y="405955"/>
                  <a:pt x="2147818" y="422263"/>
                </a:cubicBezTo>
                <a:cubicBezTo>
                  <a:pt x="2161614" y="438153"/>
                  <a:pt x="2174577" y="454040"/>
                  <a:pt x="2187540" y="470348"/>
                </a:cubicBezTo>
                <a:cubicBezTo>
                  <a:pt x="2261130" y="564424"/>
                  <a:pt x="2323012" y="668118"/>
                  <a:pt x="2369842" y="778085"/>
                </a:cubicBezTo>
                <a:cubicBezTo>
                  <a:pt x="2377787" y="796483"/>
                  <a:pt x="2384894" y="814880"/>
                  <a:pt x="2392001" y="833694"/>
                </a:cubicBezTo>
                <a:cubicBezTo>
                  <a:pt x="2412803" y="882197"/>
                  <a:pt x="2429658" y="931823"/>
                  <a:pt x="2442751" y="982193"/>
                </a:cubicBezTo>
                <a:lnTo>
                  <a:pt x="2458360" y="1066949"/>
                </a:lnTo>
                <a:lnTo>
                  <a:pt x="0" y="1066949"/>
                </a:lnTo>
                <a:lnTo>
                  <a:pt x="16753" y="948468"/>
                </a:lnTo>
                <a:cubicBezTo>
                  <a:pt x="47171" y="825436"/>
                  <a:pt x="103618" y="710767"/>
                  <a:pt x="191423" y="616271"/>
                </a:cubicBezTo>
                <a:cubicBezTo>
                  <a:pt x="293866" y="503797"/>
                  <a:pt x="403412" y="400937"/>
                  <a:pt x="522576" y="306444"/>
                </a:cubicBezTo>
                <a:cubicBezTo>
                  <a:pt x="538466" y="293481"/>
                  <a:pt x="554774" y="280940"/>
                  <a:pt x="571078" y="268811"/>
                </a:cubicBezTo>
                <a:cubicBezTo>
                  <a:pt x="771936" y="118447"/>
                  <a:pt x="1003204" y="5852"/>
                  <a:pt x="1253958" y="221"/>
                </a:cubicBezTo>
                <a:close/>
              </a:path>
            </a:pathLst>
          </a:custGeom>
          <a:solidFill>
            <a:schemeClr val="accent4"/>
          </a:solidFill>
          <a:ln w="9525" cap="flat">
            <a:noFill/>
            <a:prstDash val="solid"/>
            <a:miter/>
          </a:ln>
        </p:spPr>
        <p:txBody>
          <a:bodyPr wrap="square" rtlCol="0" anchor="ctr">
            <a:noAutofit/>
          </a:bodyPr>
          <a:lstStyle/>
          <a:p>
            <a:endParaRPr lang="en-GB" sz="1463" dirty="0"/>
          </a:p>
        </p:txBody>
      </p:sp>
      <p:sp>
        <p:nvSpPr>
          <p:cNvPr id="2" name="Title 1">
            <a:extLst>
              <a:ext uri="{FF2B5EF4-FFF2-40B4-BE49-F238E27FC236}">
                <a16:creationId xmlns:a16="http://schemas.microsoft.com/office/drawing/2014/main" id="{4BA191D5-3F67-4004-9030-1E629CBB9FEB}"/>
              </a:ext>
            </a:extLst>
          </p:cNvPr>
          <p:cNvSpPr>
            <a:spLocks noGrp="1"/>
          </p:cNvSpPr>
          <p:nvPr>
            <p:ph type="title"/>
          </p:nvPr>
        </p:nvSpPr>
        <p:spPr>
          <a:xfrm>
            <a:off x="292500" y="358783"/>
            <a:ext cx="3744000" cy="984250"/>
          </a:xfrm>
        </p:spPr>
        <p:txBody>
          <a:bodyPr/>
          <a:lstStyle/>
          <a:p>
            <a:r>
              <a:rPr lang="en-US"/>
              <a:t>Click to edit Master title style</a:t>
            </a:r>
            <a:endParaRPr lang="en-GB"/>
          </a:p>
        </p:txBody>
      </p:sp>
      <p:sp>
        <p:nvSpPr>
          <p:cNvPr id="8" name="Date Placeholder 7">
            <a:extLst>
              <a:ext uri="{FF2B5EF4-FFF2-40B4-BE49-F238E27FC236}">
                <a16:creationId xmlns:a16="http://schemas.microsoft.com/office/drawing/2014/main" id="{13AC6455-3582-4718-B3FB-9FFB8D017207}"/>
              </a:ext>
            </a:extLst>
          </p:cNvPr>
          <p:cNvSpPr>
            <a:spLocks noGrp="1"/>
          </p:cNvSpPr>
          <p:nvPr>
            <p:ph type="dt" sz="half" idx="10"/>
          </p:nvPr>
        </p:nvSpPr>
        <p:spPr/>
        <p:txBody>
          <a:bodyPr/>
          <a:lstStyle/>
          <a:p>
            <a:fld id="{8ECC49CE-6F1F-4C54-9260-A3B5B16A4400}" type="datetime1">
              <a:rPr lang="en-GB" smtClean="0"/>
              <a:pPr/>
              <a:t>29/11/2021</a:t>
            </a:fld>
            <a:endParaRPr lang="en-GB" dirty="0"/>
          </a:p>
        </p:txBody>
      </p:sp>
      <p:sp>
        <p:nvSpPr>
          <p:cNvPr id="9" name="Footer Placeholder 8">
            <a:extLst>
              <a:ext uri="{FF2B5EF4-FFF2-40B4-BE49-F238E27FC236}">
                <a16:creationId xmlns:a16="http://schemas.microsoft.com/office/drawing/2014/main" id="{997F4415-65C6-4AE4-9ABF-A4658E6FF995}"/>
              </a:ext>
            </a:extLst>
          </p:cNvPr>
          <p:cNvSpPr>
            <a:spLocks noGrp="1"/>
          </p:cNvSpPr>
          <p:nvPr>
            <p:ph type="ftr" sz="quarter" idx="11"/>
          </p:nvPr>
        </p:nvSpPr>
        <p:spPr/>
        <p:txBody>
          <a:bodyPr/>
          <a:lstStyle/>
          <a:p>
            <a:endParaRPr lang="en-GB" dirty="0"/>
          </a:p>
        </p:txBody>
      </p:sp>
      <p:sp>
        <p:nvSpPr>
          <p:cNvPr id="12" name="Slide Number Placeholder 9">
            <a:extLst>
              <a:ext uri="{FF2B5EF4-FFF2-40B4-BE49-F238E27FC236}">
                <a16:creationId xmlns:a16="http://schemas.microsoft.com/office/drawing/2014/main" id="{5275461E-7823-4C25-8AF1-B2C44004BDC8}"/>
              </a:ext>
            </a:extLst>
          </p:cNvPr>
          <p:cNvSpPr>
            <a:spLocks noGrp="1"/>
          </p:cNvSpPr>
          <p:nvPr>
            <p:ph type="sldNum" sz="quarter" idx="12"/>
          </p:nvPr>
        </p:nvSpPr>
        <p:spPr>
          <a:xfrm>
            <a:off x="9475985" y="6314888"/>
            <a:ext cx="116510" cy="168994"/>
          </a:xfrm>
        </p:spPr>
        <p:txBody>
          <a:bodyPr/>
          <a:lstStyle>
            <a:lvl1pPr>
              <a:defRPr>
                <a:solidFill>
                  <a:schemeClr val="bg1"/>
                </a:solidFill>
              </a:defRPr>
            </a:lvl1pPr>
          </a:lstStyle>
          <a:p>
            <a:fld id="{293B8A09-8DEB-4DB8-9D96-820A6596E217}" type="slidenum">
              <a:rPr lang="en-GB" smtClean="0"/>
              <a:pPr/>
              <a:t>‹#›</a:t>
            </a:fld>
            <a:endParaRPr lang="en-GB" dirty="0"/>
          </a:p>
        </p:txBody>
      </p:sp>
      <p:sp>
        <p:nvSpPr>
          <p:cNvPr id="11" name="Content Placeholder 10">
            <a:extLst>
              <a:ext uri="{FF2B5EF4-FFF2-40B4-BE49-F238E27FC236}">
                <a16:creationId xmlns:a16="http://schemas.microsoft.com/office/drawing/2014/main" id="{2A35059F-1FD1-49BE-87F2-D37B6B1EB522}"/>
              </a:ext>
            </a:extLst>
          </p:cNvPr>
          <p:cNvSpPr>
            <a:spLocks noGrp="1"/>
          </p:cNvSpPr>
          <p:nvPr>
            <p:ph sz="quarter" idx="13"/>
          </p:nvPr>
        </p:nvSpPr>
        <p:spPr>
          <a:xfrm>
            <a:off x="292500" y="1699200"/>
            <a:ext cx="9327155" cy="38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reeform: Shape 3">
            <a:extLst>
              <a:ext uri="{FF2B5EF4-FFF2-40B4-BE49-F238E27FC236}">
                <a16:creationId xmlns:a16="http://schemas.microsoft.com/office/drawing/2014/main" id="{F8CE2AFC-EE49-4B2B-9624-A9F336ECB5F3}"/>
              </a:ext>
            </a:extLst>
          </p:cNvPr>
          <p:cNvSpPr/>
          <p:nvPr userDrawn="1"/>
        </p:nvSpPr>
        <p:spPr>
          <a:xfrm>
            <a:off x="5520258" y="826173"/>
            <a:ext cx="373238" cy="463296"/>
          </a:xfrm>
          <a:custGeom>
            <a:avLst/>
            <a:gdLst>
              <a:gd name="connsiteX0" fmla="*/ 163080 w 283387"/>
              <a:gd name="connsiteY0" fmla="*/ 284641 h 285809"/>
              <a:gd name="connsiteX1" fmla="*/ 214992 w 283387"/>
              <a:gd name="connsiteY1" fmla="*/ 265401 h 285809"/>
              <a:gd name="connsiteX2" fmla="*/ 224707 w 283387"/>
              <a:gd name="connsiteY2" fmla="*/ 259114 h 285809"/>
              <a:gd name="connsiteX3" fmla="*/ 282619 w 283387"/>
              <a:gd name="connsiteY3" fmla="*/ 157673 h 285809"/>
              <a:gd name="connsiteX4" fmla="*/ 283286 w 283387"/>
              <a:gd name="connsiteY4" fmla="*/ 140433 h 285809"/>
              <a:gd name="connsiteX5" fmla="*/ 266617 w 283387"/>
              <a:gd name="connsiteY5" fmla="*/ 72138 h 285809"/>
              <a:gd name="connsiteX6" fmla="*/ 216230 w 283387"/>
              <a:gd name="connsiteY6" fmla="*/ 23180 h 285809"/>
              <a:gd name="connsiteX7" fmla="*/ 200895 w 283387"/>
              <a:gd name="connsiteY7" fmla="*/ 14988 h 285809"/>
              <a:gd name="connsiteX8" fmla="*/ 123933 w 283387"/>
              <a:gd name="connsiteY8" fmla="*/ 1177 h 285809"/>
              <a:gd name="connsiteX9" fmla="*/ 123933 w 283387"/>
              <a:gd name="connsiteY9" fmla="*/ 1177 h 285809"/>
              <a:gd name="connsiteX10" fmla="*/ 43922 w 283387"/>
              <a:gd name="connsiteY10" fmla="*/ 45183 h 285809"/>
              <a:gd name="connsiteX11" fmla="*/ 29825 w 283387"/>
              <a:gd name="connsiteY11" fmla="*/ 61851 h 285809"/>
              <a:gd name="connsiteX12" fmla="*/ 5346 w 283387"/>
              <a:gd name="connsiteY12" fmla="*/ 107095 h 285809"/>
              <a:gd name="connsiteX13" fmla="*/ 679 w 283387"/>
              <a:gd name="connsiteY13" fmla="*/ 156434 h 285809"/>
              <a:gd name="connsiteX14" fmla="*/ 15157 w 283387"/>
              <a:gd name="connsiteY14" fmla="*/ 203869 h 285809"/>
              <a:gd name="connsiteX15" fmla="*/ 48209 w 283387"/>
              <a:gd name="connsiteY15" fmla="*/ 243303 h 285809"/>
              <a:gd name="connsiteX16" fmla="*/ 67163 w 283387"/>
              <a:gd name="connsiteY16" fmla="*/ 258257 h 285809"/>
              <a:gd name="connsiteX17" fmla="*/ 112979 w 283387"/>
              <a:gd name="connsiteY17" fmla="*/ 281307 h 285809"/>
              <a:gd name="connsiteX18" fmla="*/ 163080 w 283387"/>
              <a:gd name="connsiteY18" fmla="*/ 284641 h 28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387" h="285809">
                <a:moveTo>
                  <a:pt x="163080" y="284641"/>
                </a:moveTo>
                <a:cubicBezTo>
                  <a:pt x="181749" y="282069"/>
                  <a:pt x="199180" y="275592"/>
                  <a:pt x="214992" y="265401"/>
                </a:cubicBezTo>
                <a:lnTo>
                  <a:pt x="224707" y="259114"/>
                </a:lnTo>
                <a:cubicBezTo>
                  <a:pt x="259282" y="236730"/>
                  <a:pt x="280904" y="198821"/>
                  <a:pt x="282619" y="157673"/>
                </a:cubicBezTo>
                <a:lnTo>
                  <a:pt x="283286" y="140433"/>
                </a:lnTo>
                <a:cubicBezTo>
                  <a:pt x="284238" y="116525"/>
                  <a:pt x="278523" y="92903"/>
                  <a:pt x="266617" y="72138"/>
                </a:cubicBezTo>
                <a:cubicBezTo>
                  <a:pt x="254711" y="51374"/>
                  <a:pt x="237280" y="34419"/>
                  <a:pt x="216230" y="23180"/>
                </a:cubicBezTo>
                <a:lnTo>
                  <a:pt x="200895" y="14988"/>
                </a:lnTo>
                <a:cubicBezTo>
                  <a:pt x="177177" y="2320"/>
                  <a:pt x="150602" y="-2442"/>
                  <a:pt x="123933" y="1177"/>
                </a:cubicBezTo>
                <a:lnTo>
                  <a:pt x="123933" y="1177"/>
                </a:lnTo>
                <a:cubicBezTo>
                  <a:pt x="92690" y="5463"/>
                  <a:pt x="64211" y="21084"/>
                  <a:pt x="43922" y="45183"/>
                </a:cubicBezTo>
                <a:lnTo>
                  <a:pt x="29825" y="61851"/>
                </a:lnTo>
                <a:cubicBezTo>
                  <a:pt x="18586" y="75186"/>
                  <a:pt x="10299" y="90426"/>
                  <a:pt x="5346" y="107095"/>
                </a:cubicBezTo>
                <a:cubicBezTo>
                  <a:pt x="488" y="123097"/>
                  <a:pt x="-1035" y="139766"/>
                  <a:pt x="679" y="156434"/>
                </a:cubicBezTo>
                <a:cubicBezTo>
                  <a:pt x="2393" y="173103"/>
                  <a:pt x="7251" y="189105"/>
                  <a:pt x="15157" y="203869"/>
                </a:cubicBezTo>
                <a:cubicBezTo>
                  <a:pt x="23444" y="219204"/>
                  <a:pt x="34493" y="232444"/>
                  <a:pt x="48209" y="243303"/>
                </a:cubicBezTo>
                <a:lnTo>
                  <a:pt x="67163" y="258257"/>
                </a:lnTo>
                <a:cubicBezTo>
                  <a:pt x="80784" y="269020"/>
                  <a:pt x="96214" y="276830"/>
                  <a:pt x="112979" y="281307"/>
                </a:cubicBezTo>
                <a:cubicBezTo>
                  <a:pt x="129362" y="285879"/>
                  <a:pt x="146221" y="286927"/>
                  <a:pt x="163080" y="284641"/>
                </a:cubicBezTo>
              </a:path>
            </a:pathLst>
          </a:custGeom>
          <a:solidFill>
            <a:schemeClr val="accent5"/>
          </a:solidFill>
          <a:ln w="9525" cap="flat">
            <a:noFill/>
            <a:prstDash val="solid"/>
            <a:miter/>
          </a:ln>
        </p:spPr>
        <p:txBody>
          <a:bodyPr rtlCol="0" anchor="ctr"/>
          <a:lstStyle/>
          <a:p>
            <a:endParaRPr lang="en-GB" sz="1463" dirty="0"/>
          </a:p>
        </p:txBody>
      </p:sp>
      <p:sp>
        <p:nvSpPr>
          <p:cNvPr id="13" name="Freeform: Shape 12">
            <a:extLst>
              <a:ext uri="{FF2B5EF4-FFF2-40B4-BE49-F238E27FC236}">
                <a16:creationId xmlns:a16="http://schemas.microsoft.com/office/drawing/2014/main" id="{6BD3B845-4386-4619-ACC7-854FA256037E}"/>
              </a:ext>
            </a:extLst>
          </p:cNvPr>
          <p:cNvSpPr/>
          <p:nvPr userDrawn="1"/>
        </p:nvSpPr>
        <p:spPr>
          <a:xfrm>
            <a:off x="6138764" y="0"/>
            <a:ext cx="1504752" cy="1281352"/>
          </a:xfrm>
          <a:custGeom>
            <a:avLst/>
            <a:gdLst>
              <a:gd name="connsiteX0" fmla="*/ 54001 w 1852003"/>
              <a:gd name="connsiteY0" fmla="*/ 0 h 1281352"/>
              <a:gd name="connsiteX1" fmla="*/ 1789722 w 1852003"/>
              <a:gd name="connsiteY1" fmla="*/ 0 h 1281352"/>
              <a:gd name="connsiteX2" fmla="*/ 1818714 w 1852003"/>
              <a:gd name="connsiteY2" fmla="*/ 96408 h 1281352"/>
              <a:gd name="connsiteX3" fmla="*/ 1841276 w 1852003"/>
              <a:gd name="connsiteY3" fmla="*/ 539999 h 1281352"/>
              <a:gd name="connsiteX4" fmla="*/ 1832629 w 1852003"/>
              <a:gd name="connsiteY4" fmla="*/ 578754 h 1281352"/>
              <a:gd name="connsiteX5" fmla="*/ 1828616 w 1852003"/>
              <a:gd name="connsiteY5" fmla="*/ 596356 h 1281352"/>
              <a:gd name="connsiteX6" fmla="*/ 1604117 w 1852003"/>
              <a:gd name="connsiteY6" fmla="*/ 1005979 h 1281352"/>
              <a:gd name="connsiteX7" fmla="*/ 1196194 w 1852003"/>
              <a:gd name="connsiteY7" fmla="*/ 1233563 h 1281352"/>
              <a:gd name="connsiteX8" fmla="*/ 1084870 w 1852003"/>
              <a:gd name="connsiteY8" fmla="*/ 1259503 h 1281352"/>
              <a:gd name="connsiteX9" fmla="*/ 883687 w 1852003"/>
              <a:gd name="connsiteY9" fmla="*/ 1281274 h 1281352"/>
              <a:gd name="connsiteX10" fmla="*/ 833507 w 1852003"/>
              <a:gd name="connsiteY10" fmla="*/ 1279112 h 1281352"/>
              <a:gd name="connsiteX11" fmla="*/ 338502 w 1852003"/>
              <a:gd name="connsiteY11" fmla="*/ 1055077 h 1281352"/>
              <a:gd name="connsiteX12" fmla="*/ 299439 w 1852003"/>
              <a:gd name="connsiteY12" fmla="*/ 1022500 h 1281352"/>
              <a:gd name="connsiteX13" fmla="*/ 80653 w 1852003"/>
              <a:gd name="connsiteY13" fmla="*/ 711847 h 1281352"/>
              <a:gd name="connsiteX14" fmla="*/ 8394 w 1852003"/>
              <a:gd name="connsiteY14" fmla="*/ 173918 h 1281352"/>
              <a:gd name="connsiteX15" fmla="*/ 15961 w 1852003"/>
              <a:gd name="connsiteY15" fmla="*/ 130840 h 1281352"/>
              <a:gd name="connsiteX16" fmla="*/ 47449 w 1852003"/>
              <a:gd name="connsiteY16" fmla="*/ 15520 h 1281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52003" h="1281352">
                <a:moveTo>
                  <a:pt x="54001" y="0"/>
                </a:moveTo>
                <a:lnTo>
                  <a:pt x="1789722" y="0"/>
                </a:lnTo>
                <a:lnTo>
                  <a:pt x="1818714" y="96408"/>
                </a:lnTo>
                <a:cubicBezTo>
                  <a:pt x="1854554" y="242933"/>
                  <a:pt x="1860421" y="396407"/>
                  <a:pt x="1841276" y="539999"/>
                </a:cubicBezTo>
                <a:cubicBezTo>
                  <a:pt x="1838188" y="554050"/>
                  <a:pt x="1834946" y="568254"/>
                  <a:pt x="1832629" y="578754"/>
                </a:cubicBezTo>
                <a:cubicBezTo>
                  <a:pt x="1830159" y="589253"/>
                  <a:pt x="1828616" y="596356"/>
                  <a:pt x="1828616" y="596356"/>
                </a:cubicBezTo>
                <a:cubicBezTo>
                  <a:pt x="1793721" y="751374"/>
                  <a:pt x="1716213" y="893112"/>
                  <a:pt x="1604117" y="1005979"/>
                </a:cubicBezTo>
                <a:cubicBezTo>
                  <a:pt x="1492178" y="1118845"/>
                  <a:pt x="1351056" y="1197589"/>
                  <a:pt x="1196194" y="1233563"/>
                </a:cubicBezTo>
                <a:lnTo>
                  <a:pt x="1084870" y="1259503"/>
                </a:lnTo>
                <a:cubicBezTo>
                  <a:pt x="1018323" y="1274943"/>
                  <a:pt x="950697" y="1282200"/>
                  <a:pt x="883687" y="1281274"/>
                </a:cubicBezTo>
                <a:cubicBezTo>
                  <a:pt x="866857" y="1281119"/>
                  <a:pt x="850182" y="1280347"/>
                  <a:pt x="833507" y="1279112"/>
                </a:cubicBezTo>
                <a:cubicBezTo>
                  <a:pt x="657955" y="1256261"/>
                  <a:pt x="484100" y="1171649"/>
                  <a:pt x="338502" y="1055077"/>
                </a:cubicBezTo>
                <a:cubicBezTo>
                  <a:pt x="325222" y="1044424"/>
                  <a:pt x="312253" y="1033617"/>
                  <a:pt x="299439" y="1022500"/>
                </a:cubicBezTo>
                <a:cubicBezTo>
                  <a:pt x="201703" y="932638"/>
                  <a:pt x="122342" y="835521"/>
                  <a:pt x="80653" y="711847"/>
                </a:cubicBezTo>
                <a:cubicBezTo>
                  <a:pt x="25069" y="535214"/>
                  <a:pt x="-19089" y="358580"/>
                  <a:pt x="8394" y="173918"/>
                </a:cubicBezTo>
                <a:cubicBezTo>
                  <a:pt x="10556" y="159557"/>
                  <a:pt x="13027" y="145198"/>
                  <a:pt x="15961" y="130840"/>
                </a:cubicBezTo>
                <a:cubicBezTo>
                  <a:pt x="23874" y="91583"/>
                  <a:pt x="34431" y="53070"/>
                  <a:pt x="47449" y="15520"/>
                </a:cubicBezTo>
                <a:close/>
              </a:path>
            </a:pathLst>
          </a:custGeom>
          <a:solidFill>
            <a:schemeClr val="accent1"/>
          </a:solidFill>
          <a:ln w="9525" cap="flat">
            <a:noFill/>
            <a:prstDash val="solid"/>
            <a:miter/>
          </a:ln>
        </p:spPr>
        <p:txBody>
          <a:bodyPr wrap="square" rtlCol="0" anchor="ctr">
            <a:noAutofit/>
          </a:bodyPr>
          <a:lstStyle/>
          <a:p>
            <a:endParaRPr lang="en-GB" sz="1463" dirty="0"/>
          </a:p>
        </p:txBody>
      </p:sp>
    </p:spTree>
    <p:extLst>
      <p:ext uri="{BB962C8B-B14F-4D97-AF65-F5344CB8AC3E}">
        <p14:creationId xmlns:p14="http://schemas.microsoft.com/office/powerpoint/2010/main" val="1683539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 2 (Orbs)">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2E9E188F-E653-4640-B1A3-6606E83E6264}"/>
              </a:ext>
            </a:extLst>
          </p:cNvPr>
          <p:cNvSpPr/>
          <p:nvPr userDrawn="1"/>
        </p:nvSpPr>
        <p:spPr>
          <a:xfrm>
            <a:off x="4407028" y="6066902"/>
            <a:ext cx="2575115" cy="791098"/>
          </a:xfrm>
          <a:custGeom>
            <a:avLst/>
            <a:gdLst>
              <a:gd name="connsiteX0" fmla="*/ 1569780 w 3169372"/>
              <a:gd name="connsiteY0" fmla="*/ 383 h 791098"/>
              <a:gd name="connsiteX1" fmla="*/ 1758338 w 3169372"/>
              <a:gd name="connsiteY1" fmla="*/ 7912 h 791098"/>
              <a:gd name="connsiteX2" fmla="*/ 1869380 w 3169372"/>
              <a:gd name="connsiteY2" fmla="*/ 20256 h 791098"/>
              <a:gd name="connsiteX3" fmla="*/ 2964584 w 3169372"/>
              <a:gd name="connsiteY3" fmla="*/ 569670 h 791098"/>
              <a:gd name="connsiteX4" fmla="*/ 3045147 w 3169372"/>
              <a:gd name="connsiteY4" fmla="*/ 649502 h 791098"/>
              <a:gd name="connsiteX5" fmla="*/ 3121352 w 3169372"/>
              <a:gd name="connsiteY5" fmla="*/ 732969 h 791098"/>
              <a:gd name="connsiteX6" fmla="*/ 3169372 w 3169372"/>
              <a:gd name="connsiteY6" fmla="*/ 791098 h 791098"/>
              <a:gd name="connsiteX7" fmla="*/ 0 w 3169372"/>
              <a:gd name="connsiteY7" fmla="*/ 791098 h 791098"/>
              <a:gd name="connsiteX8" fmla="*/ 1942 w 3169372"/>
              <a:gd name="connsiteY8" fmla="*/ 789127 h 791098"/>
              <a:gd name="connsiteX9" fmla="*/ 300236 w 3169372"/>
              <a:gd name="connsiteY9" fmla="*/ 531930 h 791098"/>
              <a:gd name="connsiteX10" fmla="*/ 384427 w 3169372"/>
              <a:gd name="connsiteY10" fmla="*/ 466606 h 791098"/>
              <a:gd name="connsiteX11" fmla="*/ 1569780 w 3169372"/>
              <a:gd name="connsiteY11" fmla="*/ 383 h 79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9372" h="791098">
                <a:moveTo>
                  <a:pt x="1569780" y="383"/>
                </a:moveTo>
                <a:cubicBezTo>
                  <a:pt x="1631961" y="-1013"/>
                  <a:pt x="1694832" y="1380"/>
                  <a:pt x="1758338" y="7912"/>
                </a:cubicBezTo>
                <a:cubicBezTo>
                  <a:pt x="1795347" y="10815"/>
                  <a:pt x="1832364" y="15173"/>
                  <a:pt x="1869380" y="20256"/>
                </a:cubicBezTo>
                <a:cubicBezTo>
                  <a:pt x="2276542" y="79042"/>
                  <a:pt x="2669920" y="291694"/>
                  <a:pt x="2964584" y="569670"/>
                </a:cubicBezTo>
                <a:cubicBezTo>
                  <a:pt x="2992167" y="595798"/>
                  <a:pt x="3019019" y="622650"/>
                  <a:pt x="3045147" y="649502"/>
                </a:cubicBezTo>
                <a:cubicBezTo>
                  <a:pt x="3071276" y="677086"/>
                  <a:pt x="3096680" y="704662"/>
                  <a:pt x="3121352" y="732969"/>
                </a:cubicBezTo>
                <a:lnTo>
                  <a:pt x="3169372" y="791098"/>
                </a:lnTo>
                <a:lnTo>
                  <a:pt x="0" y="791098"/>
                </a:lnTo>
                <a:lnTo>
                  <a:pt x="1942" y="789127"/>
                </a:lnTo>
                <a:cubicBezTo>
                  <a:pt x="97564" y="699583"/>
                  <a:pt x="196813" y="613941"/>
                  <a:pt x="300236" y="531930"/>
                </a:cubicBezTo>
                <a:cubicBezTo>
                  <a:pt x="327819" y="509429"/>
                  <a:pt x="356127" y="487659"/>
                  <a:pt x="384427" y="466606"/>
                </a:cubicBezTo>
                <a:cubicBezTo>
                  <a:pt x="733079" y="205602"/>
                  <a:pt x="1134517" y="10158"/>
                  <a:pt x="1569780" y="383"/>
                </a:cubicBezTo>
                <a:close/>
              </a:path>
            </a:pathLst>
          </a:custGeom>
          <a:solidFill>
            <a:srgbClr val="007CB9"/>
          </a:solidFill>
          <a:ln w="9525" cap="flat">
            <a:noFill/>
            <a:prstDash val="solid"/>
            <a:miter/>
          </a:ln>
        </p:spPr>
        <p:txBody>
          <a:bodyPr wrap="square" rtlCol="0" anchor="ctr">
            <a:noAutofit/>
          </a:bodyPr>
          <a:lstStyle/>
          <a:p>
            <a:endParaRPr lang="en-GB" sz="1463" dirty="0"/>
          </a:p>
        </p:txBody>
      </p:sp>
      <p:sp>
        <p:nvSpPr>
          <p:cNvPr id="2" name="Title 1">
            <a:extLst>
              <a:ext uri="{FF2B5EF4-FFF2-40B4-BE49-F238E27FC236}">
                <a16:creationId xmlns:a16="http://schemas.microsoft.com/office/drawing/2014/main" id="{4BA191D5-3F67-4004-9030-1E629CBB9F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8668F4-7829-4DC2-A6B6-6679C8E6EA1E}"/>
              </a:ext>
            </a:extLst>
          </p:cNvPr>
          <p:cNvSpPr>
            <a:spLocks noGrp="1"/>
          </p:cNvSpPr>
          <p:nvPr>
            <p:ph sz="half" idx="1"/>
          </p:nvPr>
        </p:nvSpPr>
        <p:spPr>
          <a:xfrm>
            <a:off x="292500" y="1692000"/>
            <a:ext cx="3776175" cy="37532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2DF710F-FCCA-4C83-873F-9B2BA8DDEE1C}"/>
              </a:ext>
            </a:extLst>
          </p:cNvPr>
          <p:cNvSpPr>
            <a:spLocks noGrp="1"/>
          </p:cNvSpPr>
          <p:nvPr>
            <p:ph sz="half" idx="2"/>
          </p:nvPr>
        </p:nvSpPr>
        <p:spPr>
          <a:xfrm>
            <a:off x="4893525" y="1692000"/>
            <a:ext cx="3776175" cy="37532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7">
            <a:extLst>
              <a:ext uri="{FF2B5EF4-FFF2-40B4-BE49-F238E27FC236}">
                <a16:creationId xmlns:a16="http://schemas.microsoft.com/office/drawing/2014/main" id="{13AC6455-3582-4718-B3FB-9FFB8D017207}"/>
              </a:ext>
            </a:extLst>
          </p:cNvPr>
          <p:cNvSpPr>
            <a:spLocks noGrp="1"/>
          </p:cNvSpPr>
          <p:nvPr>
            <p:ph type="dt" sz="half" idx="10"/>
          </p:nvPr>
        </p:nvSpPr>
        <p:spPr/>
        <p:txBody>
          <a:bodyPr/>
          <a:lstStyle/>
          <a:p>
            <a:fld id="{8ECC49CE-6F1F-4C54-9260-A3B5B16A4400}" type="datetime1">
              <a:rPr lang="en-GB" smtClean="0"/>
              <a:pPr/>
              <a:t>29/11/2021</a:t>
            </a:fld>
            <a:endParaRPr lang="en-GB" dirty="0"/>
          </a:p>
        </p:txBody>
      </p:sp>
      <p:sp>
        <p:nvSpPr>
          <p:cNvPr id="9" name="Footer Placeholder 8">
            <a:extLst>
              <a:ext uri="{FF2B5EF4-FFF2-40B4-BE49-F238E27FC236}">
                <a16:creationId xmlns:a16="http://schemas.microsoft.com/office/drawing/2014/main" id="{997F4415-65C6-4AE4-9ABF-A4658E6FF995}"/>
              </a:ext>
            </a:extLst>
          </p:cNvPr>
          <p:cNvSpPr>
            <a:spLocks noGrp="1"/>
          </p:cNvSpPr>
          <p:nvPr>
            <p:ph type="ftr" sz="quarter" idx="11"/>
          </p:nvPr>
        </p:nvSpPr>
        <p:spPr/>
        <p:txBody>
          <a:bodyPr/>
          <a:lstStyle/>
          <a:p>
            <a:endParaRPr lang="en-GB" dirty="0"/>
          </a:p>
        </p:txBody>
      </p:sp>
      <p:sp>
        <p:nvSpPr>
          <p:cNvPr id="10" name="Slide Number Placeholder 9">
            <a:extLst>
              <a:ext uri="{FF2B5EF4-FFF2-40B4-BE49-F238E27FC236}">
                <a16:creationId xmlns:a16="http://schemas.microsoft.com/office/drawing/2014/main" id="{8D396CFF-B34F-4D0C-AFAF-1BF4C7DE25C2}"/>
              </a:ext>
            </a:extLst>
          </p:cNvPr>
          <p:cNvSpPr>
            <a:spLocks noGrp="1"/>
          </p:cNvSpPr>
          <p:nvPr>
            <p:ph type="sldNum" sz="quarter" idx="12"/>
          </p:nvPr>
        </p:nvSpPr>
        <p:spPr/>
        <p:txBody>
          <a:bodyPr/>
          <a:lstStyle/>
          <a:p>
            <a:fld id="{293B8A09-8DEB-4DB8-9D96-820A6596E217}" type="slidenum">
              <a:rPr lang="en-GB" smtClean="0"/>
              <a:pPr/>
              <a:t>‹#›</a:t>
            </a:fld>
            <a:endParaRPr lang="en-GB" dirty="0"/>
          </a:p>
        </p:txBody>
      </p:sp>
      <p:cxnSp>
        <p:nvCxnSpPr>
          <p:cNvPr id="11" name="Straight Connector 10">
            <a:extLst>
              <a:ext uri="{FF2B5EF4-FFF2-40B4-BE49-F238E27FC236}">
                <a16:creationId xmlns:a16="http://schemas.microsoft.com/office/drawing/2014/main" id="{5A9BCCE9-0821-4D3B-BA36-496CCF7C44FC}"/>
              </a:ext>
            </a:extLst>
          </p:cNvPr>
          <p:cNvCxnSpPr/>
          <p:nvPr userDrawn="1"/>
        </p:nvCxnSpPr>
        <p:spPr>
          <a:xfrm>
            <a:off x="4583017" y="1751682"/>
            <a:ext cx="0" cy="3693542"/>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68D30DEB-5634-45F0-A087-72C18CE04248}"/>
              </a:ext>
            </a:extLst>
          </p:cNvPr>
          <p:cNvSpPr/>
          <p:nvPr userDrawn="1"/>
        </p:nvSpPr>
        <p:spPr>
          <a:xfrm>
            <a:off x="9127309" y="2887262"/>
            <a:ext cx="778691" cy="2659589"/>
          </a:xfrm>
          <a:custGeom>
            <a:avLst/>
            <a:gdLst>
              <a:gd name="connsiteX0" fmla="*/ 958389 w 958389"/>
              <a:gd name="connsiteY0" fmla="*/ 0 h 2659589"/>
              <a:gd name="connsiteX1" fmla="*/ 958389 w 958389"/>
              <a:gd name="connsiteY1" fmla="*/ 2659589 h 2659589"/>
              <a:gd name="connsiteX2" fmla="*/ 895335 w 958389"/>
              <a:gd name="connsiteY2" fmla="*/ 2631990 h 2659589"/>
              <a:gd name="connsiteX3" fmla="*/ 675510 w 958389"/>
              <a:gd name="connsiteY3" fmla="*/ 2494416 h 2659589"/>
              <a:gd name="connsiteX4" fmla="*/ 484031 w 958389"/>
              <a:gd name="connsiteY4" fmla="*/ 2343249 h 2659589"/>
              <a:gd name="connsiteX5" fmla="*/ 150206 w 958389"/>
              <a:gd name="connsiteY5" fmla="*/ 1945174 h 2659589"/>
              <a:gd name="connsiteX6" fmla="*/ 170781 w 958389"/>
              <a:gd name="connsiteY6" fmla="*/ 620782 h 2659589"/>
              <a:gd name="connsiteX7" fmla="*/ 895547 w 958389"/>
              <a:gd name="connsiteY7" fmla="*/ 18629 h 265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389" h="2659589">
                <a:moveTo>
                  <a:pt x="958389" y="0"/>
                </a:moveTo>
                <a:lnTo>
                  <a:pt x="958389" y="2659589"/>
                </a:lnTo>
                <a:lnTo>
                  <a:pt x="895335" y="2631990"/>
                </a:lnTo>
                <a:cubicBezTo>
                  <a:pt x="817861" y="2593936"/>
                  <a:pt x="744166" y="2548795"/>
                  <a:pt x="675510" y="2494416"/>
                </a:cubicBezTo>
                <a:lnTo>
                  <a:pt x="484031" y="2343249"/>
                </a:lnTo>
                <a:cubicBezTo>
                  <a:pt x="345463" y="2233653"/>
                  <a:pt x="233346" y="2099701"/>
                  <a:pt x="150206" y="1945174"/>
                </a:cubicBezTo>
                <a:cubicBezTo>
                  <a:pt x="-72767" y="1529885"/>
                  <a:pt x="-32037" y="1031874"/>
                  <a:pt x="170781" y="620782"/>
                </a:cubicBezTo>
                <a:cubicBezTo>
                  <a:pt x="314392" y="329786"/>
                  <a:pt x="582292" y="124870"/>
                  <a:pt x="895547" y="18629"/>
                </a:cubicBezTo>
                <a:close/>
              </a:path>
            </a:pathLst>
          </a:custGeom>
          <a:solidFill>
            <a:srgbClr val="F7D0E4"/>
          </a:solidFill>
          <a:ln w="9525" cap="flat">
            <a:noFill/>
            <a:prstDash val="solid"/>
            <a:miter/>
          </a:ln>
        </p:spPr>
        <p:txBody>
          <a:bodyPr wrap="square" rtlCol="0" anchor="ctr">
            <a:noAutofit/>
          </a:bodyPr>
          <a:lstStyle/>
          <a:p>
            <a:endParaRPr lang="en-GB" sz="1463" dirty="0"/>
          </a:p>
        </p:txBody>
      </p:sp>
      <p:sp>
        <p:nvSpPr>
          <p:cNvPr id="16" name="Freeform: Shape 15">
            <a:extLst>
              <a:ext uri="{FF2B5EF4-FFF2-40B4-BE49-F238E27FC236}">
                <a16:creationId xmlns:a16="http://schemas.microsoft.com/office/drawing/2014/main" id="{2D0C6081-F614-45E5-B6BD-B7FDE2EA0D6E}"/>
              </a:ext>
            </a:extLst>
          </p:cNvPr>
          <p:cNvSpPr/>
          <p:nvPr userDrawn="1"/>
        </p:nvSpPr>
        <p:spPr>
          <a:xfrm>
            <a:off x="9059719" y="649289"/>
            <a:ext cx="373238" cy="463296"/>
          </a:xfrm>
          <a:custGeom>
            <a:avLst/>
            <a:gdLst>
              <a:gd name="connsiteX0" fmla="*/ 163080 w 283387"/>
              <a:gd name="connsiteY0" fmla="*/ 284641 h 285809"/>
              <a:gd name="connsiteX1" fmla="*/ 214992 w 283387"/>
              <a:gd name="connsiteY1" fmla="*/ 265401 h 285809"/>
              <a:gd name="connsiteX2" fmla="*/ 224707 w 283387"/>
              <a:gd name="connsiteY2" fmla="*/ 259114 h 285809"/>
              <a:gd name="connsiteX3" fmla="*/ 282619 w 283387"/>
              <a:gd name="connsiteY3" fmla="*/ 157673 h 285809"/>
              <a:gd name="connsiteX4" fmla="*/ 283286 w 283387"/>
              <a:gd name="connsiteY4" fmla="*/ 140433 h 285809"/>
              <a:gd name="connsiteX5" fmla="*/ 266617 w 283387"/>
              <a:gd name="connsiteY5" fmla="*/ 72138 h 285809"/>
              <a:gd name="connsiteX6" fmla="*/ 216230 w 283387"/>
              <a:gd name="connsiteY6" fmla="*/ 23180 h 285809"/>
              <a:gd name="connsiteX7" fmla="*/ 200895 w 283387"/>
              <a:gd name="connsiteY7" fmla="*/ 14988 h 285809"/>
              <a:gd name="connsiteX8" fmla="*/ 123933 w 283387"/>
              <a:gd name="connsiteY8" fmla="*/ 1177 h 285809"/>
              <a:gd name="connsiteX9" fmla="*/ 123933 w 283387"/>
              <a:gd name="connsiteY9" fmla="*/ 1177 h 285809"/>
              <a:gd name="connsiteX10" fmla="*/ 43922 w 283387"/>
              <a:gd name="connsiteY10" fmla="*/ 45183 h 285809"/>
              <a:gd name="connsiteX11" fmla="*/ 29825 w 283387"/>
              <a:gd name="connsiteY11" fmla="*/ 61851 h 285809"/>
              <a:gd name="connsiteX12" fmla="*/ 5346 w 283387"/>
              <a:gd name="connsiteY12" fmla="*/ 107095 h 285809"/>
              <a:gd name="connsiteX13" fmla="*/ 679 w 283387"/>
              <a:gd name="connsiteY13" fmla="*/ 156434 h 285809"/>
              <a:gd name="connsiteX14" fmla="*/ 15157 w 283387"/>
              <a:gd name="connsiteY14" fmla="*/ 203869 h 285809"/>
              <a:gd name="connsiteX15" fmla="*/ 48209 w 283387"/>
              <a:gd name="connsiteY15" fmla="*/ 243303 h 285809"/>
              <a:gd name="connsiteX16" fmla="*/ 67163 w 283387"/>
              <a:gd name="connsiteY16" fmla="*/ 258257 h 285809"/>
              <a:gd name="connsiteX17" fmla="*/ 112979 w 283387"/>
              <a:gd name="connsiteY17" fmla="*/ 281307 h 285809"/>
              <a:gd name="connsiteX18" fmla="*/ 163080 w 283387"/>
              <a:gd name="connsiteY18" fmla="*/ 284641 h 28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387" h="285809">
                <a:moveTo>
                  <a:pt x="163080" y="284641"/>
                </a:moveTo>
                <a:cubicBezTo>
                  <a:pt x="181749" y="282069"/>
                  <a:pt x="199180" y="275592"/>
                  <a:pt x="214992" y="265401"/>
                </a:cubicBezTo>
                <a:lnTo>
                  <a:pt x="224707" y="259114"/>
                </a:lnTo>
                <a:cubicBezTo>
                  <a:pt x="259282" y="236730"/>
                  <a:pt x="280904" y="198821"/>
                  <a:pt x="282619" y="157673"/>
                </a:cubicBezTo>
                <a:lnTo>
                  <a:pt x="283286" y="140433"/>
                </a:lnTo>
                <a:cubicBezTo>
                  <a:pt x="284238" y="116525"/>
                  <a:pt x="278523" y="92903"/>
                  <a:pt x="266617" y="72138"/>
                </a:cubicBezTo>
                <a:cubicBezTo>
                  <a:pt x="254711" y="51374"/>
                  <a:pt x="237280" y="34419"/>
                  <a:pt x="216230" y="23180"/>
                </a:cubicBezTo>
                <a:lnTo>
                  <a:pt x="200895" y="14988"/>
                </a:lnTo>
                <a:cubicBezTo>
                  <a:pt x="177177" y="2320"/>
                  <a:pt x="150602" y="-2442"/>
                  <a:pt x="123933" y="1177"/>
                </a:cubicBezTo>
                <a:lnTo>
                  <a:pt x="123933" y="1177"/>
                </a:lnTo>
                <a:cubicBezTo>
                  <a:pt x="92690" y="5463"/>
                  <a:pt x="64211" y="21084"/>
                  <a:pt x="43922" y="45183"/>
                </a:cubicBezTo>
                <a:lnTo>
                  <a:pt x="29825" y="61851"/>
                </a:lnTo>
                <a:cubicBezTo>
                  <a:pt x="18586" y="75186"/>
                  <a:pt x="10299" y="90426"/>
                  <a:pt x="5346" y="107095"/>
                </a:cubicBezTo>
                <a:cubicBezTo>
                  <a:pt x="488" y="123097"/>
                  <a:pt x="-1035" y="139766"/>
                  <a:pt x="679" y="156434"/>
                </a:cubicBezTo>
                <a:cubicBezTo>
                  <a:pt x="2393" y="173103"/>
                  <a:pt x="7251" y="189105"/>
                  <a:pt x="15157" y="203869"/>
                </a:cubicBezTo>
                <a:cubicBezTo>
                  <a:pt x="23444" y="219204"/>
                  <a:pt x="34493" y="232444"/>
                  <a:pt x="48209" y="243303"/>
                </a:cubicBezTo>
                <a:lnTo>
                  <a:pt x="67163" y="258257"/>
                </a:lnTo>
                <a:cubicBezTo>
                  <a:pt x="80784" y="269020"/>
                  <a:pt x="96214" y="276830"/>
                  <a:pt x="112979" y="281307"/>
                </a:cubicBezTo>
                <a:cubicBezTo>
                  <a:pt x="129362" y="285879"/>
                  <a:pt x="146221" y="286927"/>
                  <a:pt x="163080" y="284641"/>
                </a:cubicBezTo>
              </a:path>
            </a:pathLst>
          </a:custGeom>
          <a:solidFill>
            <a:schemeClr val="accent5"/>
          </a:solidFill>
          <a:ln w="9525" cap="flat">
            <a:noFill/>
            <a:prstDash val="solid"/>
            <a:miter/>
          </a:ln>
        </p:spPr>
        <p:txBody>
          <a:bodyPr rtlCol="0" anchor="ctr"/>
          <a:lstStyle/>
          <a:p>
            <a:endParaRPr lang="en-GB" sz="1463" dirty="0"/>
          </a:p>
        </p:txBody>
      </p:sp>
      <p:sp>
        <p:nvSpPr>
          <p:cNvPr id="15" name="Freeform: Shape 14">
            <a:extLst>
              <a:ext uri="{FF2B5EF4-FFF2-40B4-BE49-F238E27FC236}">
                <a16:creationId xmlns:a16="http://schemas.microsoft.com/office/drawing/2014/main" id="{23D85EDA-40DD-42C8-AF19-BB3C69F2D699}"/>
              </a:ext>
            </a:extLst>
          </p:cNvPr>
          <p:cNvSpPr/>
          <p:nvPr userDrawn="1"/>
        </p:nvSpPr>
        <p:spPr>
          <a:xfrm>
            <a:off x="7628950" y="1"/>
            <a:ext cx="1456306" cy="706453"/>
          </a:xfrm>
          <a:custGeom>
            <a:avLst/>
            <a:gdLst>
              <a:gd name="connsiteX0" fmla="*/ 0 w 1792377"/>
              <a:gd name="connsiteY0" fmla="*/ 0 h 706453"/>
              <a:gd name="connsiteX1" fmla="*/ 1792377 w 1792377"/>
              <a:gd name="connsiteY1" fmla="*/ 0 h 706453"/>
              <a:gd name="connsiteX2" fmla="*/ 1791517 w 1792377"/>
              <a:gd name="connsiteY2" fmla="*/ 3854 h 706453"/>
              <a:gd name="connsiteX3" fmla="*/ 1787503 w 1792377"/>
              <a:gd name="connsiteY3" fmla="*/ 21457 h 706453"/>
              <a:gd name="connsiteX4" fmla="*/ 1563005 w 1792377"/>
              <a:gd name="connsiteY4" fmla="*/ 431080 h 706453"/>
              <a:gd name="connsiteX5" fmla="*/ 1155081 w 1792377"/>
              <a:gd name="connsiteY5" fmla="*/ 658664 h 706453"/>
              <a:gd name="connsiteX6" fmla="*/ 1043757 w 1792377"/>
              <a:gd name="connsiteY6" fmla="*/ 684604 h 706453"/>
              <a:gd name="connsiteX7" fmla="*/ 842573 w 1792377"/>
              <a:gd name="connsiteY7" fmla="*/ 706375 h 706453"/>
              <a:gd name="connsiteX8" fmla="*/ 792394 w 1792377"/>
              <a:gd name="connsiteY8" fmla="*/ 704213 h 706453"/>
              <a:gd name="connsiteX9" fmla="*/ 297388 w 1792377"/>
              <a:gd name="connsiteY9" fmla="*/ 480178 h 706453"/>
              <a:gd name="connsiteX10" fmla="*/ 258326 w 1792377"/>
              <a:gd name="connsiteY10" fmla="*/ 447601 h 706453"/>
              <a:gd name="connsiteX11" fmla="*/ 39540 w 1792377"/>
              <a:gd name="connsiteY11" fmla="*/ 136948 h 706453"/>
              <a:gd name="connsiteX12" fmla="*/ 935 w 1792377"/>
              <a:gd name="connsiteY12" fmla="*/ 4347 h 70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2377" h="706453">
                <a:moveTo>
                  <a:pt x="0" y="0"/>
                </a:moveTo>
                <a:lnTo>
                  <a:pt x="1792377" y="0"/>
                </a:lnTo>
                <a:lnTo>
                  <a:pt x="1791517" y="3854"/>
                </a:lnTo>
                <a:cubicBezTo>
                  <a:pt x="1789046" y="14354"/>
                  <a:pt x="1787503" y="21457"/>
                  <a:pt x="1787503" y="21457"/>
                </a:cubicBezTo>
                <a:cubicBezTo>
                  <a:pt x="1752608" y="176475"/>
                  <a:pt x="1675100" y="318213"/>
                  <a:pt x="1563005" y="431080"/>
                </a:cubicBezTo>
                <a:cubicBezTo>
                  <a:pt x="1451065" y="543946"/>
                  <a:pt x="1309943" y="622690"/>
                  <a:pt x="1155081" y="658664"/>
                </a:cubicBezTo>
                <a:lnTo>
                  <a:pt x="1043757" y="684604"/>
                </a:lnTo>
                <a:cubicBezTo>
                  <a:pt x="977210" y="700044"/>
                  <a:pt x="909584" y="707301"/>
                  <a:pt x="842573" y="706375"/>
                </a:cubicBezTo>
                <a:cubicBezTo>
                  <a:pt x="825744" y="706220"/>
                  <a:pt x="809069" y="705448"/>
                  <a:pt x="792394" y="704213"/>
                </a:cubicBezTo>
                <a:cubicBezTo>
                  <a:pt x="616842" y="681362"/>
                  <a:pt x="442986" y="596750"/>
                  <a:pt x="297388" y="480178"/>
                </a:cubicBezTo>
                <a:cubicBezTo>
                  <a:pt x="284109" y="469525"/>
                  <a:pt x="271140" y="458718"/>
                  <a:pt x="258326" y="447601"/>
                </a:cubicBezTo>
                <a:cubicBezTo>
                  <a:pt x="160589" y="357739"/>
                  <a:pt x="81229" y="260622"/>
                  <a:pt x="39540" y="136948"/>
                </a:cubicBezTo>
                <a:cubicBezTo>
                  <a:pt x="25644" y="92790"/>
                  <a:pt x="12462" y="48631"/>
                  <a:pt x="935" y="4347"/>
                </a:cubicBezTo>
                <a:close/>
              </a:path>
            </a:pathLst>
          </a:custGeom>
          <a:solidFill>
            <a:schemeClr val="accent1"/>
          </a:solidFill>
          <a:ln w="9525" cap="flat">
            <a:noFill/>
            <a:prstDash val="solid"/>
            <a:miter/>
          </a:ln>
        </p:spPr>
        <p:txBody>
          <a:bodyPr wrap="square" rtlCol="0" anchor="ctr">
            <a:noAutofit/>
          </a:bodyPr>
          <a:lstStyle/>
          <a:p>
            <a:endParaRPr lang="en-GB" sz="1463" dirty="0"/>
          </a:p>
        </p:txBody>
      </p:sp>
      <p:sp>
        <p:nvSpPr>
          <p:cNvPr id="21" name="Freeform: Shape 20">
            <a:extLst>
              <a:ext uri="{FF2B5EF4-FFF2-40B4-BE49-F238E27FC236}">
                <a16:creationId xmlns:a16="http://schemas.microsoft.com/office/drawing/2014/main" id="{810BD64F-C923-4203-B00D-820B09499752}"/>
              </a:ext>
            </a:extLst>
          </p:cNvPr>
          <p:cNvSpPr/>
          <p:nvPr userDrawn="1"/>
        </p:nvSpPr>
        <p:spPr>
          <a:xfrm>
            <a:off x="-18008" y="2297905"/>
            <a:ext cx="175892" cy="1272725"/>
          </a:xfrm>
          <a:custGeom>
            <a:avLst/>
            <a:gdLst>
              <a:gd name="connsiteX0" fmla="*/ 0 w 216483"/>
              <a:gd name="connsiteY0" fmla="*/ 0 h 1272725"/>
              <a:gd name="connsiteX1" fmla="*/ 99027 w 216483"/>
              <a:gd name="connsiteY1" fmla="*/ 137560 h 1272725"/>
              <a:gd name="connsiteX2" fmla="*/ 215750 w 216483"/>
              <a:gd name="connsiteY2" fmla="*/ 616125 h 1272725"/>
              <a:gd name="connsiteX3" fmla="*/ 210790 w 216483"/>
              <a:gd name="connsiteY3" fmla="*/ 736641 h 1272725"/>
              <a:gd name="connsiteX4" fmla="*/ 35904 w 216483"/>
              <a:gd name="connsiteY4" fmla="*/ 1229622 h 1272725"/>
              <a:gd name="connsiteX5" fmla="*/ 0 w 216483"/>
              <a:gd name="connsiteY5" fmla="*/ 1272725 h 127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83" h="1272725">
                <a:moveTo>
                  <a:pt x="0" y="0"/>
                </a:moveTo>
                <a:lnTo>
                  <a:pt x="99027" y="137560"/>
                </a:lnTo>
                <a:cubicBezTo>
                  <a:pt x="183067" y="282588"/>
                  <a:pt x="222462" y="448629"/>
                  <a:pt x="215750" y="616125"/>
                </a:cubicBezTo>
                <a:lnTo>
                  <a:pt x="210790" y="736641"/>
                </a:lnTo>
                <a:cubicBezTo>
                  <a:pt x="203495" y="915373"/>
                  <a:pt x="140687" y="1087608"/>
                  <a:pt x="35904" y="1229622"/>
                </a:cubicBezTo>
                <a:lnTo>
                  <a:pt x="0" y="1272725"/>
                </a:lnTo>
                <a:close/>
              </a:path>
            </a:pathLst>
          </a:custGeom>
          <a:solidFill>
            <a:schemeClr val="accent3"/>
          </a:solidFill>
          <a:ln w="9525" cap="flat">
            <a:noFill/>
            <a:prstDash val="solid"/>
            <a:miter/>
          </a:ln>
        </p:spPr>
        <p:txBody>
          <a:bodyPr wrap="square" rtlCol="0" anchor="ctr">
            <a:noAutofit/>
          </a:bodyPr>
          <a:lstStyle/>
          <a:p>
            <a:endParaRPr lang="en-GB" sz="1463" dirty="0"/>
          </a:p>
        </p:txBody>
      </p:sp>
    </p:spTree>
    <p:extLst>
      <p:ext uri="{BB962C8B-B14F-4D97-AF65-F5344CB8AC3E}">
        <p14:creationId xmlns:p14="http://schemas.microsoft.com/office/powerpoint/2010/main" val="3282735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E5998-F277-4CC4-8AA0-099B84B2216C}"/>
              </a:ext>
            </a:extLst>
          </p:cNvPr>
          <p:cNvSpPr>
            <a:spLocks noGrp="1"/>
          </p:cNvSpPr>
          <p:nvPr>
            <p:ph type="title" hasCustomPrompt="1"/>
          </p:nvPr>
        </p:nvSpPr>
        <p:spPr>
          <a:xfrm>
            <a:off x="848857" y="2940912"/>
            <a:ext cx="3217500" cy="2852737"/>
          </a:xfrm>
        </p:spPr>
        <p:txBody>
          <a:bodyPr anchor="t" anchorCtr="0"/>
          <a:lstStyle>
            <a:lvl1pPr>
              <a:defRPr sz="3575">
                <a:solidFill>
                  <a:schemeClr val="accent1"/>
                </a:solidFill>
              </a:defRPr>
            </a:lvl1pPr>
          </a:lstStyle>
          <a:p>
            <a:r>
              <a:rPr lang="en-GB"/>
              <a:t>Section divider title goes here</a:t>
            </a:r>
          </a:p>
        </p:txBody>
      </p:sp>
      <p:sp>
        <p:nvSpPr>
          <p:cNvPr id="9" name="Freeform: Shape 8">
            <a:extLst>
              <a:ext uri="{FF2B5EF4-FFF2-40B4-BE49-F238E27FC236}">
                <a16:creationId xmlns:a16="http://schemas.microsoft.com/office/drawing/2014/main" id="{B3EBBA88-ED34-41AC-91F9-D11C7594AE77}"/>
              </a:ext>
            </a:extLst>
          </p:cNvPr>
          <p:cNvSpPr/>
          <p:nvPr userDrawn="1"/>
        </p:nvSpPr>
        <p:spPr>
          <a:xfrm>
            <a:off x="6243328" y="1393472"/>
            <a:ext cx="373238" cy="463296"/>
          </a:xfrm>
          <a:custGeom>
            <a:avLst/>
            <a:gdLst>
              <a:gd name="connsiteX0" fmla="*/ 163080 w 283387"/>
              <a:gd name="connsiteY0" fmla="*/ 284641 h 285809"/>
              <a:gd name="connsiteX1" fmla="*/ 214992 w 283387"/>
              <a:gd name="connsiteY1" fmla="*/ 265401 h 285809"/>
              <a:gd name="connsiteX2" fmla="*/ 224707 w 283387"/>
              <a:gd name="connsiteY2" fmla="*/ 259114 h 285809"/>
              <a:gd name="connsiteX3" fmla="*/ 282619 w 283387"/>
              <a:gd name="connsiteY3" fmla="*/ 157673 h 285809"/>
              <a:gd name="connsiteX4" fmla="*/ 283286 w 283387"/>
              <a:gd name="connsiteY4" fmla="*/ 140433 h 285809"/>
              <a:gd name="connsiteX5" fmla="*/ 266617 w 283387"/>
              <a:gd name="connsiteY5" fmla="*/ 72138 h 285809"/>
              <a:gd name="connsiteX6" fmla="*/ 216230 w 283387"/>
              <a:gd name="connsiteY6" fmla="*/ 23180 h 285809"/>
              <a:gd name="connsiteX7" fmla="*/ 200895 w 283387"/>
              <a:gd name="connsiteY7" fmla="*/ 14988 h 285809"/>
              <a:gd name="connsiteX8" fmla="*/ 123933 w 283387"/>
              <a:gd name="connsiteY8" fmla="*/ 1177 h 285809"/>
              <a:gd name="connsiteX9" fmla="*/ 123933 w 283387"/>
              <a:gd name="connsiteY9" fmla="*/ 1177 h 285809"/>
              <a:gd name="connsiteX10" fmla="*/ 43922 w 283387"/>
              <a:gd name="connsiteY10" fmla="*/ 45183 h 285809"/>
              <a:gd name="connsiteX11" fmla="*/ 29825 w 283387"/>
              <a:gd name="connsiteY11" fmla="*/ 61851 h 285809"/>
              <a:gd name="connsiteX12" fmla="*/ 5346 w 283387"/>
              <a:gd name="connsiteY12" fmla="*/ 107095 h 285809"/>
              <a:gd name="connsiteX13" fmla="*/ 679 w 283387"/>
              <a:gd name="connsiteY13" fmla="*/ 156434 h 285809"/>
              <a:gd name="connsiteX14" fmla="*/ 15157 w 283387"/>
              <a:gd name="connsiteY14" fmla="*/ 203869 h 285809"/>
              <a:gd name="connsiteX15" fmla="*/ 48209 w 283387"/>
              <a:gd name="connsiteY15" fmla="*/ 243303 h 285809"/>
              <a:gd name="connsiteX16" fmla="*/ 67163 w 283387"/>
              <a:gd name="connsiteY16" fmla="*/ 258257 h 285809"/>
              <a:gd name="connsiteX17" fmla="*/ 112979 w 283387"/>
              <a:gd name="connsiteY17" fmla="*/ 281307 h 285809"/>
              <a:gd name="connsiteX18" fmla="*/ 163080 w 283387"/>
              <a:gd name="connsiteY18" fmla="*/ 284641 h 28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387" h="285809">
                <a:moveTo>
                  <a:pt x="163080" y="284641"/>
                </a:moveTo>
                <a:cubicBezTo>
                  <a:pt x="181749" y="282069"/>
                  <a:pt x="199180" y="275592"/>
                  <a:pt x="214992" y="265401"/>
                </a:cubicBezTo>
                <a:lnTo>
                  <a:pt x="224707" y="259114"/>
                </a:lnTo>
                <a:cubicBezTo>
                  <a:pt x="259282" y="236730"/>
                  <a:pt x="280904" y="198821"/>
                  <a:pt x="282619" y="157673"/>
                </a:cubicBezTo>
                <a:lnTo>
                  <a:pt x="283286" y="140433"/>
                </a:lnTo>
                <a:cubicBezTo>
                  <a:pt x="284238" y="116525"/>
                  <a:pt x="278523" y="92903"/>
                  <a:pt x="266617" y="72138"/>
                </a:cubicBezTo>
                <a:cubicBezTo>
                  <a:pt x="254711" y="51374"/>
                  <a:pt x="237280" y="34419"/>
                  <a:pt x="216230" y="23180"/>
                </a:cubicBezTo>
                <a:lnTo>
                  <a:pt x="200895" y="14988"/>
                </a:lnTo>
                <a:cubicBezTo>
                  <a:pt x="177177" y="2320"/>
                  <a:pt x="150602" y="-2442"/>
                  <a:pt x="123933" y="1177"/>
                </a:cubicBezTo>
                <a:lnTo>
                  <a:pt x="123933" y="1177"/>
                </a:lnTo>
                <a:cubicBezTo>
                  <a:pt x="92690" y="5463"/>
                  <a:pt x="64211" y="21084"/>
                  <a:pt x="43922" y="45183"/>
                </a:cubicBezTo>
                <a:lnTo>
                  <a:pt x="29825" y="61851"/>
                </a:lnTo>
                <a:cubicBezTo>
                  <a:pt x="18586" y="75186"/>
                  <a:pt x="10299" y="90426"/>
                  <a:pt x="5346" y="107095"/>
                </a:cubicBezTo>
                <a:cubicBezTo>
                  <a:pt x="488" y="123097"/>
                  <a:pt x="-1035" y="139766"/>
                  <a:pt x="679" y="156434"/>
                </a:cubicBezTo>
                <a:cubicBezTo>
                  <a:pt x="2393" y="173103"/>
                  <a:pt x="7251" y="189105"/>
                  <a:pt x="15157" y="203869"/>
                </a:cubicBezTo>
                <a:cubicBezTo>
                  <a:pt x="23444" y="219204"/>
                  <a:pt x="34493" y="232444"/>
                  <a:pt x="48209" y="243303"/>
                </a:cubicBezTo>
                <a:lnTo>
                  <a:pt x="67163" y="258257"/>
                </a:lnTo>
                <a:cubicBezTo>
                  <a:pt x="80784" y="269020"/>
                  <a:pt x="96214" y="276830"/>
                  <a:pt x="112979" y="281307"/>
                </a:cubicBezTo>
                <a:cubicBezTo>
                  <a:pt x="129362" y="285879"/>
                  <a:pt x="146221" y="286927"/>
                  <a:pt x="163080" y="284641"/>
                </a:cubicBezTo>
              </a:path>
            </a:pathLst>
          </a:custGeom>
          <a:solidFill>
            <a:schemeClr val="accent5"/>
          </a:solidFill>
          <a:ln w="9525" cap="flat">
            <a:noFill/>
            <a:prstDash val="solid"/>
            <a:miter/>
          </a:ln>
        </p:spPr>
        <p:txBody>
          <a:bodyPr rtlCol="0" anchor="ctr"/>
          <a:lstStyle/>
          <a:p>
            <a:endParaRPr lang="en-GB" sz="1463" dirty="0"/>
          </a:p>
        </p:txBody>
      </p:sp>
      <p:sp>
        <p:nvSpPr>
          <p:cNvPr id="11" name="Freeform: Shape 10">
            <a:extLst>
              <a:ext uri="{FF2B5EF4-FFF2-40B4-BE49-F238E27FC236}">
                <a16:creationId xmlns:a16="http://schemas.microsoft.com/office/drawing/2014/main" id="{64B609E2-45AF-4957-8588-3BC7684122D6}"/>
              </a:ext>
            </a:extLst>
          </p:cNvPr>
          <p:cNvSpPr/>
          <p:nvPr userDrawn="1"/>
        </p:nvSpPr>
        <p:spPr>
          <a:xfrm>
            <a:off x="741455" y="1146469"/>
            <a:ext cx="1170130" cy="1444711"/>
          </a:xfrm>
          <a:custGeom>
            <a:avLst/>
            <a:gdLst>
              <a:gd name="connsiteX0" fmla="*/ 49755 w 1142508"/>
              <a:gd name="connsiteY0" fmla="*/ 794788 h 1146118"/>
              <a:gd name="connsiteX1" fmla="*/ 184725 w 1142508"/>
              <a:gd name="connsiteY1" fmla="*/ 986431 h 1146118"/>
              <a:gd name="connsiteX2" fmla="*/ 208823 w 1142508"/>
              <a:gd name="connsiteY2" fmla="*/ 1006528 h 1146118"/>
              <a:gd name="connsiteX3" fmla="*/ 514194 w 1142508"/>
              <a:gd name="connsiteY3" fmla="*/ 1144736 h 1146118"/>
              <a:gd name="connsiteX4" fmla="*/ 545150 w 1142508"/>
              <a:gd name="connsiteY4" fmla="*/ 1146070 h 1146118"/>
              <a:gd name="connsiteX5" fmla="*/ 669261 w 1142508"/>
              <a:gd name="connsiteY5" fmla="*/ 1132639 h 1146118"/>
              <a:gd name="connsiteX6" fmla="*/ 737937 w 1142508"/>
              <a:gd name="connsiteY6" fmla="*/ 1116637 h 1146118"/>
              <a:gd name="connsiteX7" fmla="*/ 989587 w 1142508"/>
              <a:gd name="connsiteY7" fmla="*/ 976239 h 1146118"/>
              <a:gd name="connsiteX8" fmla="*/ 1128081 w 1142508"/>
              <a:gd name="connsiteY8" fmla="*/ 723541 h 1146118"/>
              <a:gd name="connsiteX9" fmla="*/ 1130557 w 1142508"/>
              <a:gd name="connsiteY9" fmla="*/ 712682 h 1146118"/>
              <a:gd name="connsiteX10" fmla="*/ 1135891 w 1142508"/>
              <a:gd name="connsiteY10" fmla="*/ 688774 h 1146118"/>
              <a:gd name="connsiteX11" fmla="*/ 997112 w 1142508"/>
              <a:gd name="connsiteY11" fmla="*/ 167185 h 1146118"/>
              <a:gd name="connsiteX12" fmla="*/ 975109 w 1142508"/>
              <a:gd name="connsiteY12" fmla="*/ 145849 h 1146118"/>
              <a:gd name="connsiteX13" fmla="*/ 952916 w 1142508"/>
              <a:gd name="connsiteY13" fmla="*/ 127085 h 1146118"/>
              <a:gd name="connsiteX14" fmla="*/ 392465 w 1142508"/>
              <a:gd name="connsiteY14" fmla="*/ 20119 h 1146118"/>
              <a:gd name="connsiteX15" fmla="*/ 363890 w 1142508"/>
              <a:gd name="connsiteY15" fmla="*/ 28406 h 1146118"/>
              <a:gd name="connsiteX16" fmla="*/ 160436 w 1142508"/>
              <a:gd name="connsiteY16" fmla="*/ 153660 h 1146118"/>
              <a:gd name="connsiteX17" fmla="*/ 139481 w 1142508"/>
              <a:gd name="connsiteY17" fmla="*/ 176425 h 1146118"/>
              <a:gd name="connsiteX18" fmla="*/ 9846 w 1142508"/>
              <a:gd name="connsiteY18" fmla="*/ 436362 h 1146118"/>
              <a:gd name="connsiteX19" fmla="*/ 5178 w 1142508"/>
              <a:gd name="connsiteY19" fmla="*/ 462937 h 1146118"/>
              <a:gd name="connsiteX20" fmla="*/ 49755 w 1142508"/>
              <a:gd name="connsiteY20" fmla="*/ 794788 h 114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2508" h="1146118">
                <a:moveTo>
                  <a:pt x="49755" y="794788"/>
                </a:moveTo>
                <a:cubicBezTo>
                  <a:pt x="75473" y="871083"/>
                  <a:pt x="124431" y="930995"/>
                  <a:pt x="184725" y="986431"/>
                </a:cubicBezTo>
                <a:cubicBezTo>
                  <a:pt x="192630" y="993289"/>
                  <a:pt x="200631" y="999956"/>
                  <a:pt x="208823" y="1006528"/>
                </a:cubicBezTo>
                <a:cubicBezTo>
                  <a:pt x="298643" y="1078442"/>
                  <a:pt x="405895" y="1130639"/>
                  <a:pt x="514194" y="1144736"/>
                </a:cubicBezTo>
                <a:cubicBezTo>
                  <a:pt x="524481" y="1145498"/>
                  <a:pt x="534768" y="1145974"/>
                  <a:pt x="545150" y="1146070"/>
                </a:cubicBezTo>
                <a:cubicBezTo>
                  <a:pt x="586489" y="1146641"/>
                  <a:pt x="628208" y="1142164"/>
                  <a:pt x="669261" y="1132639"/>
                </a:cubicBezTo>
                <a:lnTo>
                  <a:pt x="737937" y="1116637"/>
                </a:lnTo>
                <a:cubicBezTo>
                  <a:pt x="833472" y="1094444"/>
                  <a:pt x="920531" y="1045867"/>
                  <a:pt x="989587" y="976239"/>
                </a:cubicBezTo>
                <a:cubicBezTo>
                  <a:pt x="1058739" y="906611"/>
                  <a:pt x="1106554" y="819172"/>
                  <a:pt x="1128081" y="723541"/>
                </a:cubicBezTo>
                <a:cubicBezTo>
                  <a:pt x="1128081" y="723541"/>
                  <a:pt x="1129033" y="719159"/>
                  <a:pt x="1130557" y="712682"/>
                </a:cubicBezTo>
                <a:cubicBezTo>
                  <a:pt x="1131986" y="706205"/>
                  <a:pt x="1133986" y="697442"/>
                  <a:pt x="1135891" y="688774"/>
                </a:cubicBezTo>
                <a:cubicBezTo>
                  <a:pt x="1159513" y="511609"/>
                  <a:pt x="1121413" y="310060"/>
                  <a:pt x="997112" y="167185"/>
                </a:cubicBezTo>
                <a:cubicBezTo>
                  <a:pt x="990063" y="159851"/>
                  <a:pt x="982729" y="152707"/>
                  <a:pt x="975109" y="145849"/>
                </a:cubicBezTo>
                <a:cubicBezTo>
                  <a:pt x="967965" y="139372"/>
                  <a:pt x="960536" y="133086"/>
                  <a:pt x="952916" y="127085"/>
                </a:cubicBezTo>
                <a:cubicBezTo>
                  <a:pt x="788990" y="10404"/>
                  <a:pt x="582012" y="-27696"/>
                  <a:pt x="392465" y="20119"/>
                </a:cubicBezTo>
                <a:cubicBezTo>
                  <a:pt x="382844" y="22596"/>
                  <a:pt x="373319" y="25358"/>
                  <a:pt x="363890" y="28406"/>
                </a:cubicBezTo>
                <a:cubicBezTo>
                  <a:pt x="288261" y="52314"/>
                  <a:pt x="217967" y="91938"/>
                  <a:pt x="160436" y="153660"/>
                </a:cubicBezTo>
                <a:cubicBezTo>
                  <a:pt x="153387" y="160994"/>
                  <a:pt x="146339" y="168614"/>
                  <a:pt x="139481" y="176425"/>
                </a:cubicBezTo>
                <a:cubicBezTo>
                  <a:pt x="74997" y="249958"/>
                  <a:pt x="29372" y="339493"/>
                  <a:pt x="9846" y="436362"/>
                </a:cubicBezTo>
                <a:cubicBezTo>
                  <a:pt x="8036" y="445220"/>
                  <a:pt x="6512" y="454078"/>
                  <a:pt x="5178" y="462937"/>
                </a:cubicBezTo>
                <a:cubicBezTo>
                  <a:pt x="-11776" y="576856"/>
                  <a:pt x="15465" y="685822"/>
                  <a:pt x="49755" y="794788"/>
                </a:cubicBezTo>
              </a:path>
            </a:pathLst>
          </a:custGeom>
          <a:solidFill>
            <a:schemeClr val="accent3"/>
          </a:solidFill>
          <a:ln w="9525" cap="flat">
            <a:noFill/>
            <a:prstDash val="solid"/>
            <a:miter/>
          </a:ln>
        </p:spPr>
        <p:txBody>
          <a:bodyPr rtlCol="0" anchor="ctr"/>
          <a:lstStyle/>
          <a:p>
            <a:endParaRPr lang="en-GB" sz="1463" dirty="0"/>
          </a:p>
        </p:txBody>
      </p:sp>
      <p:sp>
        <p:nvSpPr>
          <p:cNvPr id="18" name="Text Placeholder 2">
            <a:extLst>
              <a:ext uri="{FF2B5EF4-FFF2-40B4-BE49-F238E27FC236}">
                <a16:creationId xmlns:a16="http://schemas.microsoft.com/office/drawing/2014/main" id="{E9EFFB58-7E87-4DB5-A8EA-F8F38946999B}"/>
              </a:ext>
            </a:extLst>
          </p:cNvPr>
          <p:cNvSpPr>
            <a:spLocks noGrp="1"/>
          </p:cNvSpPr>
          <p:nvPr>
            <p:ph type="body" idx="1" hasCustomPrompt="1"/>
          </p:nvPr>
        </p:nvSpPr>
        <p:spPr>
          <a:xfrm>
            <a:off x="894172" y="1410073"/>
            <a:ext cx="1000274" cy="997196"/>
          </a:xfrm>
        </p:spPr>
        <p:txBody>
          <a:bodyPr wrap="none" anchor="t" anchorCtr="0">
            <a:noAutofit/>
          </a:bodyPr>
          <a:lstStyle>
            <a:lvl1pPr marL="0" indent="0">
              <a:buNone/>
              <a:defRPr sz="5850" b="1">
                <a:solidFill>
                  <a:schemeClr val="bg1"/>
                </a:solidFill>
                <a:latin typeface="+mj-lt"/>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a:t>
            </a:r>
          </a:p>
        </p:txBody>
      </p:sp>
      <p:pic>
        <p:nvPicPr>
          <p:cNvPr id="3" name="Picture 2" descr="A close up of a logo&#10;&#10;Description automatically generated">
            <a:extLst>
              <a:ext uri="{FF2B5EF4-FFF2-40B4-BE49-F238E27FC236}">
                <a16:creationId xmlns:a16="http://schemas.microsoft.com/office/drawing/2014/main" id="{EBC326B8-B900-458E-B56D-B399F82390E1}"/>
              </a:ext>
            </a:extLst>
          </p:cNvPr>
          <p:cNvPicPr>
            <a:picLocks noChangeAspect="1"/>
          </p:cNvPicPr>
          <p:nvPr userDrawn="1"/>
        </p:nvPicPr>
        <p:blipFill rotWithShape="1">
          <a:blip r:embed="rId2"/>
          <a:srcRect l="7093" t="20833" r="7093" b="20972"/>
          <a:stretch/>
        </p:blipFill>
        <p:spPr>
          <a:xfrm>
            <a:off x="286346" y="6161531"/>
            <a:ext cx="732531" cy="344044"/>
          </a:xfrm>
          <a:prstGeom prst="rect">
            <a:avLst/>
          </a:prstGeom>
        </p:spPr>
      </p:pic>
      <p:sp>
        <p:nvSpPr>
          <p:cNvPr id="4" name="Freeform: Shape 3">
            <a:extLst>
              <a:ext uri="{FF2B5EF4-FFF2-40B4-BE49-F238E27FC236}">
                <a16:creationId xmlns:a16="http://schemas.microsoft.com/office/drawing/2014/main" id="{85192ECB-6DAA-457E-B417-9C8E2CC6FD03}"/>
              </a:ext>
            </a:extLst>
          </p:cNvPr>
          <p:cNvSpPr/>
          <p:nvPr userDrawn="1"/>
        </p:nvSpPr>
        <p:spPr>
          <a:xfrm>
            <a:off x="4250921" y="4365102"/>
            <a:ext cx="3510392" cy="2492898"/>
          </a:xfrm>
          <a:custGeom>
            <a:avLst/>
            <a:gdLst>
              <a:gd name="connsiteX0" fmla="*/ 2195872 w 4320482"/>
              <a:gd name="connsiteY0" fmla="*/ 383 h 2492898"/>
              <a:gd name="connsiteX1" fmla="*/ 2384430 w 4320482"/>
              <a:gd name="connsiteY1" fmla="*/ 7912 h 2492898"/>
              <a:gd name="connsiteX2" fmla="*/ 2495472 w 4320482"/>
              <a:gd name="connsiteY2" fmla="*/ 20256 h 2492898"/>
              <a:gd name="connsiteX3" fmla="*/ 3590676 w 4320482"/>
              <a:gd name="connsiteY3" fmla="*/ 569670 h 2492898"/>
              <a:gd name="connsiteX4" fmla="*/ 3671239 w 4320482"/>
              <a:gd name="connsiteY4" fmla="*/ 649502 h 2492898"/>
              <a:gd name="connsiteX5" fmla="*/ 3747445 w 4320482"/>
              <a:gd name="connsiteY5" fmla="*/ 732969 h 2492898"/>
              <a:gd name="connsiteX6" fmla="*/ 3816396 w 4320482"/>
              <a:gd name="connsiteY6" fmla="*/ 816436 h 2492898"/>
              <a:gd name="connsiteX7" fmla="*/ 4132837 w 4320482"/>
              <a:gd name="connsiteY7" fmla="*/ 1350611 h 2492898"/>
              <a:gd name="connsiteX8" fmla="*/ 4171301 w 4320482"/>
              <a:gd name="connsiteY8" fmla="*/ 1447138 h 2492898"/>
              <a:gd name="connsiteX9" fmla="*/ 4312325 w 4320482"/>
              <a:gd name="connsiteY9" fmla="*/ 2374624 h 2492898"/>
              <a:gd name="connsiteX10" fmla="*/ 4298071 w 4320482"/>
              <a:gd name="connsiteY10" fmla="*/ 2492898 h 2492898"/>
              <a:gd name="connsiteX11" fmla="*/ 45159 w 4320482"/>
              <a:gd name="connsiteY11" fmla="*/ 2492898 h 2492898"/>
              <a:gd name="connsiteX12" fmla="*/ 31440 w 4320482"/>
              <a:gd name="connsiteY12" fmla="*/ 2424044 h 2492898"/>
              <a:gd name="connsiteX13" fmla="*/ 16201 w 4320482"/>
              <a:gd name="connsiteY13" fmla="*/ 2310091 h 2492898"/>
              <a:gd name="connsiteX14" fmla="*/ 351508 w 4320482"/>
              <a:gd name="connsiteY14" fmla="*/ 1069732 h 2492898"/>
              <a:gd name="connsiteX15" fmla="*/ 926328 w 4320482"/>
              <a:gd name="connsiteY15" fmla="*/ 531930 h 2492898"/>
              <a:gd name="connsiteX16" fmla="*/ 1010519 w 4320482"/>
              <a:gd name="connsiteY16" fmla="*/ 466606 h 2492898"/>
              <a:gd name="connsiteX17" fmla="*/ 2195872 w 4320482"/>
              <a:gd name="connsiteY17" fmla="*/ 383 h 249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20482" h="2492898">
                <a:moveTo>
                  <a:pt x="2195872" y="383"/>
                </a:moveTo>
                <a:cubicBezTo>
                  <a:pt x="2258053" y="-1013"/>
                  <a:pt x="2320924" y="1380"/>
                  <a:pt x="2384430" y="7912"/>
                </a:cubicBezTo>
                <a:cubicBezTo>
                  <a:pt x="2421439" y="10815"/>
                  <a:pt x="2458456" y="15173"/>
                  <a:pt x="2495472" y="20256"/>
                </a:cubicBezTo>
                <a:cubicBezTo>
                  <a:pt x="2902634" y="79042"/>
                  <a:pt x="3296012" y="291694"/>
                  <a:pt x="3590676" y="569670"/>
                </a:cubicBezTo>
                <a:cubicBezTo>
                  <a:pt x="3618259" y="595798"/>
                  <a:pt x="3645111" y="622650"/>
                  <a:pt x="3671239" y="649502"/>
                </a:cubicBezTo>
                <a:cubicBezTo>
                  <a:pt x="3697367" y="677086"/>
                  <a:pt x="3722772" y="704662"/>
                  <a:pt x="3747445" y="732969"/>
                </a:cubicBezTo>
                <a:cubicBezTo>
                  <a:pt x="3771393" y="760553"/>
                  <a:pt x="3793895" y="788129"/>
                  <a:pt x="3816396" y="816436"/>
                </a:cubicBezTo>
                <a:cubicBezTo>
                  <a:pt x="3944133" y="979735"/>
                  <a:pt x="4051549" y="1159729"/>
                  <a:pt x="4132837" y="1350611"/>
                </a:cubicBezTo>
                <a:cubicBezTo>
                  <a:pt x="4146629" y="1382546"/>
                  <a:pt x="4158965" y="1414480"/>
                  <a:pt x="4171301" y="1447138"/>
                </a:cubicBezTo>
                <a:cubicBezTo>
                  <a:pt x="4297680" y="1741806"/>
                  <a:pt x="4340149" y="2060369"/>
                  <a:pt x="4312325" y="2374624"/>
                </a:cubicBezTo>
                <a:lnTo>
                  <a:pt x="4298071" y="2492898"/>
                </a:lnTo>
                <a:lnTo>
                  <a:pt x="45159" y="2492898"/>
                </a:lnTo>
                <a:lnTo>
                  <a:pt x="31440" y="2424044"/>
                </a:lnTo>
                <a:cubicBezTo>
                  <a:pt x="24910" y="2385572"/>
                  <a:pt x="19828" y="2347831"/>
                  <a:pt x="16201" y="2310091"/>
                </a:cubicBezTo>
                <a:cubicBezTo>
                  <a:pt x="-40414" y="1865912"/>
                  <a:pt x="46680" y="1397785"/>
                  <a:pt x="351508" y="1069732"/>
                </a:cubicBezTo>
                <a:cubicBezTo>
                  <a:pt x="529331" y="874499"/>
                  <a:pt x="719482" y="695952"/>
                  <a:pt x="926328" y="531930"/>
                </a:cubicBezTo>
                <a:cubicBezTo>
                  <a:pt x="953911" y="509429"/>
                  <a:pt x="982219" y="487659"/>
                  <a:pt x="1010519" y="466606"/>
                </a:cubicBezTo>
                <a:cubicBezTo>
                  <a:pt x="1359171" y="205602"/>
                  <a:pt x="1760609" y="10158"/>
                  <a:pt x="2195872" y="383"/>
                </a:cubicBezTo>
                <a:close/>
              </a:path>
            </a:pathLst>
          </a:custGeom>
          <a:solidFill>
            <a:srgbClr val="007CB9"/>
          </a:solidFill>
          <a:ln w="9525" cap="flat">
            <a:noFill/>
            <a:prstDash val="solid"/>
            <a:miter/>
          </a:ln>
        </p:spPr>
        <p:txBody>
          <a:bodyPr wrap="square" rtlCol="0" anchor="ctr">
            <a:noAutofit/>
          </a:bodyPr>
          <a:lstStyle/>
          <a:p>
            <a:endParaRPr lang="en-GB" sz="1463" dirty="0"/>
          </a:p>
        </p:txBody>
      </p:sp>
      <p:sp>
        <p:nvSpPr>
          <p:cNvPr id="6" name="Freeform: Shape 5">
            <a:extLst>
              <a:ext uri="{FF2B5EF4-FFF2-40B4-BE49-F238E27FC236}">
                <a16:creationId xmlns:a16="http://schemas.microsoft.com/office/drawing/2014/main" id="{09F12884-3BD9-404D-8445-7811E92B4B19}"/>
              </a:ext>
            </a:extLst>
          </p:cNvPr>
          <p:cNvSpPr/>
          <p:nvPr userDrawn="1"/>
        </p:nvSpPr>
        <p:spPr>
          <a:xfrm>
            <a:off x="8287870" y="980729"/>
            <a:ext cx="1618130" cy="2846763"/>
          </a:xfrm>
          <a:custGeom>
            <a:avLst/>
            <a:gdLst>
              <a:gd name="connsiteX0" fmla="*/ 1405152 w 1991544"/>
              <a:gd name="connsiteY0" fmla="*/ 196 h 2846763"/>
              <a:gd name="connsiteX1" fmla="*/ 1906215 w 1991544"/>
              <a:gd name="connsiteY1" fmla="*/ 71890 h 2846763"/>
              <a:gd name="connsiteX2" fmla="*/ 1991544 w 1991544"/>
              <a:gd name="connsiteY2" fmla="*/ 102681 h 2846763"/>
              <a:gd name="connsiteX3" fmla="*/ 1991544 w 1991544"/>
              <a:gd name="connsiteY3" fmla="*/ 2727575 h 2846763"/>
              <a:gd name="connsiteX4" fmla="*/ 1914719 w 1991544"/>
              <a:gd name="connsiteY4" fmla="*/ 2760991 h 2846763"/>
              <a:gd name="connsiteX5" fmla="*/ 1642563 w 1991544"/>
              <a:gd name="connsiteY5" fmla="*/ 2828859 h 2846763"/>
              <a:gd name="connsiteX6" fmla="*/ 1137834 w 1991544"/>
              <a:gd name="connsiteY6" fmla="*/ 2796946 h 2846763"/>
              <a:gd name="connsiteX7" fmla="*/ 675510 w 1991544"/>
              <a:gd name="connsiteY7" fmla="*/ 2564314 h 2846763"/>
              <a:gd name="connsiteX8" fmla="*/ 484031 w 1991544"/>
              <a:gd name="connsiteY8" fmla="*/ 2413147 h 2846763"/>
              <a:gd name="connsiteX9" fmla="*/ 150206 w 1991544"/>
              <a:gd name="connsiteY9" fmla="*/ 2015072 h 2846763"/>
              <a:gd name="connsiteX10" fmla="*/ 170781 w 1991544"/>
              <a:gd name="connsiteY10" fmla="*/ 690680 h 2846763"/>
              <a:gd name="connsiteX11" fmla="*/ 895547 w 1991544"/>
              <a:gd name="connsiteY11" fmla="*/ 88527 h 2846763"/>
              <a:gd name="connsiteX12" fmla="*/ 1405152 w 1991544"/>
              <a:gd name="connsiteY12" fmla="*/ 196 h 284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1544" h="2846763">
                <a:moveTo>
                  <a:pt x="1405152" y="196"/>
                </a:moveTo>
                <a:cubicBezTo>
                  <a:pt x="1576311" y="-2448"/>
                  <a:pt x="1746046" y="21579"/>
                  <a:pt x="1906215" y="71890"/>
                </a:cubicBezTo>
                <a:lnTo>
                  <a:pt x="1991544" y="102681"/>
                </a:lnTo>
                <a:lnTo>
                  <a:pt x="1991544" y="2727575"/>
                </a:lnTo>
                <a:lnTo>
                  <a:pt x="1914719" y="2760991"/>
                </a:lnTo>
                <a:cubicBezTo>
                  <a:pt x="1827325" y="2793377"/>
                  <a:pt x="1736414" y="2816053"/>
                  <a:pt x="1642563" y="2828859"/>
                </a:cubicBezTo>
                <a:cubicBezTo>
                  <a:pt x="1472920" y="2851955"/>
                  <a:pt x="1351148" y="2862871"/>
                  <a:pt x="1137834" y="2796946"/>
                </a:cubicBezTo>
                <a:cubicBezTo>
                  <a:pt x="970289" y="2744877"/>
                  <a:pt x="812822" y="2673072"/>
                  <a:pt x="675510" y="2564314"/>
                </a:cubicBezTo>
                <a:lnTo>
                  <a:pt x="484031" y="2413147"/>
                </a:lnTo>
                <a:cubicBezTo>
                  <a:pt x="345463" y="2303551"/>
                  <a:pt x="233346" y="2169599"/>
                  <a:pt x="150206" y="2015072"/>
                </a:cubicBezTo>
                <a:cubicBezTo>
                  <a:pt x="-72767" y="1599783"/>
                  <a:pt x="-32037" y="1101772"/>
                  <a:pt x="170781" y="690680"/>
                </a:cubicBezTo>
                <a:cubicBezTo>
                  <a:pt x="314392" y="399683"/>
                  <a:pt x="582292" y="194768"/>
                  <a:pt x="895547" y="88527"/>
                </a:cubicBezTo>
                <a:cubicBezTo>
                  <a:pt x="1061410" y="32155"/>
                  <a:pt x="1233993" y="2840"/>
                  <a:pt x="1405152" y="196"/>
                </a:cubicBezTo>
                <a:close/>
              </a:path>
            </a:pathLst>
          </a:custGeom>
          <a:solidFill>
            <a:srgbClr val="F7D0E4"/>
          </a:solidFill>
          <a:ln w="9525" cap="flat">
            <a:noFill/>
            <a:prstDash val="solid"/>
            <a:miter/>
          </a:ln>
        </p:spPr>
        <p:txBody>
          <a:bodyPr wrap="square" rtlCol="0" anchor="ctr">
            <a:noAutofit/>
          </a:bodyPr>
          <a:lstStyle/>
          <a:p>
            <a:endParaRPr lang="en-GB" sz="1463" dirty="0"/>
          </a:p>
        </p:txBody>
      </p:sp>
      <p:sp>
        <p:nvSpPr>
          <p:cNvPr id="8" name="Freeform: Shape 7">
            <a:extLst>
              <a:ext uri="{FF2B5EF4-FFF2-40B4-BE49-F238E27FC236}">
                <a16:creationId xmlns:a16="http://schemas.microsoft.com/office/drawing/2014/main" id="{3ADAD1BF-237E-4DE6-A60B-3843B8E3CD09}"/>
              </a:ext>
            </a:extLst>
          </p:cNvPr>
          <p:cNvSpPr/>
          <p:nvPr userDrawn="1"/>
        </p:nvSpPr>
        <p:spPr>
          <a:xfrm>
            <a:off x="2264757" y="0"/>
            <a:ext cx="1504753" cy="1146468"/>
          </a:xfrm>
          <a:custGeom>
            <a:avLst/>
            <a:gdLst>
              <a:gd name="connsiteX0" fmla="*/ 15250 w 1852004"/>
              <a:gd name="connsiteY0" fmla="*/ 0 h 1146468"/>
              <a:gd name="connsiteX1" fmla="*/ 1824221 w 1852004"/>
              <a:gd name="connsiteY1" fmla="*/ 0 h 1146468"/>
              <a:gd name="connsiteX2" fmla="*/ 1850615 w 1852004"/>
              <a:gd name="connsiteY2" fmla="*/ 184419 h 1146468"/>
              <a:gd name="connsiteX3" fmla="*/ 1841276 w 1852004"/>
              <a:gd name="connsiteY3" fmla="*/ 405115 h 1146468"/>
              <a:gd name="connsiteX4" fmla="*/ 1832630 w 1852004"/>
              <a:gd name="connsiteY4" fmla="*/ 443869 h 1146468"/>
              <a:gd name="connsiteX5" fmla="*/ 1828616 w 1852004"/>
              <a:gd name="connsiteY5" fmla="*/ 461472 h 1146468"/>
              <a:gd name="connsiteX6" fmla="*/ 1604118 w 1852004"/>
              <a:gd name="connsiteY6" fmla="*/ 871095 h 1146468"/>
              <a:gd name="connsiteX7" fmla="*/ 1196194 w 1852004"/>
              <a:gd name="connsiteY7" fmla="*/ 1098679 h 1146468"/>
              <a:gd name="connsiteX8" fmla="*/ 1084870 w 1852004"/>
              <a:gd name="connsiteY8" fmla="*/ 1124619 h 1146468"/>
              <a:gd name="connsiteX9" fmla="*/ 883687 w 1852004"/>
              <a:gd name="connsiteY9" fmla="*/ 1146390 h 1146468"/>
              <a:gd name="connsiteX10" fmla="*/ 833507 w 1852004"/>
              <a:gd name="connsiteY10" fmla="*/ 1144228 h 1146468"/>
              <a:gd name="connsiteX11" fmla="*/ 338502 w 1852004"/>
              <a:gd name="connsiteY11" fmla="*/ 920193 h 1146468"/>
              <a:gd name="connsiteX12" fmla="*/ 299439 w 1852004"/>
              <a:gd name="connsiteY12" fmla="*/ 887616 h 1146468"/>
              <a:gd name="connsiteX13" fmla="*/ 80653 w 1852004"/>
              <a:gd name="connsiteY13" fmla="*/ 576963 h 1146468"/>
              <a:gd name="connsiteX14" fmla="*/ 8394 w 1852004"/>
              <a:gd name="connsiteY14" fmla="*/ 39034 h 114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2004" h="1146468">
                <a:moveTo>
                  <a:pt x="15250" y="0"/>
                </a:moveTo>
                <a:lnTo>
                  <a:pt x="1824221" y="0"/>
                </a:lnTo>
                <a:lnTo>
                  <a:pt x="1850615" y="184419"/>
                </a:lnTo>
                <a:cubicBezTo>
                  <a:pt x="1854169" y="259052"/>
                  <a:pt x="1850849" y="333319"/>
                  <a:pt x="1841276" y="405115"/>
                </a:cubicBezTo>
                <a:cubicBezTo>
                  <a:pt x="1838188" y="419165"/>
                  <a:pt x="1834946" y="433370"/>
                  <a:pt x="1832630" y="443869"/>
                </a:cubicBezTo>
                <a:cubicBezTo>
                  <a:pt x="1830159" y="454369"/>
                  <a:pt x="1828616" y="461472"/>
                  <a:pt x="1828616" y="461472"/>
                </a:cubicBezTo>
                <a:cubicBezTo>
                  <a:pt x="1793721" y="616490"/>
                  <a:pt x="1716213" y="758228"/>
                  <a:pt x="1604118" y="871095"/>
                </a:cubicBezTo>
                <a:cubicBezTo>
                  <a:pt x="1492178" y="983961"/>
                  <a:pt x="1351056" y="1062705"/>
                  <a:pt x="1196194" y="1098679"/>
                </a:cubicBezTo>
                <a:lnTo>
                  <a:pt x="1084870" y="1124619"/>
                </a:lnTo>
                <a:cubicBezTo>
                  <a:pt x="1018323" y="1140059"/>
                  <a:pt x="950697" y="1147316"/>
                  <a:pt x="883687" y="1146390"/>
                </a:cubicBezTo>
                <a:cubicBezTo>
                  <a:pt x="866857" y="1146235"/>
                  <a:pt x="850182" y="1145463"/>
                  <a:pt x="833507" y="1144228"/>
                </a:cubicBezTo>
                <a:cubicBezTo>
                  <a:pt x="657955" y="1121377"/>
                  <a:pt x="484100" y="1036765"/>
                  <a:pt x="338502" y="920193"/>
                </a:cubicBezTo>
                <a:cubicBezTo>
                  <a:pt x="325222" y="909540"/>
                  <a:pt x="312253" y="898733"/>
                  <a:pt x="299439" y="887616"/>
                </a:cubicBezTo>
                <a:cubicBezTo>
                  <a:pt x="201702" y="797754"/>
                  <a:pt x="122342" y="700637"/>
                  <a:pt x="80653" y="576963"/>
                </a:cubicBezTo>
                <a:cubicBezTo>
                  <a:pt x="25069" y="400330"/>
                  <a:pt x="-19089" y="223696"/>
                  <a:pt x="8394" y="39034"/>
                </a:cubicBezTo>
                <a:close/>
              </a:path>
            </a:pathLst>
          </a:custGeom>
          <a:solidFill>
            <a:schemeClr val="accent1"/>
          </a:solidFill>
          <a:ln w="9525" cap="flat">
            <a:noFill/>
            <a:prstDash val="solid"/>
            <a:miter/>
          </a:ln>
        </p:spPr>
        <p:txBody>
          <a:bodyPr wrap="square" rtlCol="0" anchor="ctr">
            <a:noAutofit/>
          </a:bodyPr>
          <a:lstStyle/>
          <a:p>
            <a:endParaRPr lang="en-GB" sz="1463" dirty="0"/>
          </a:p>
        </p:txBody>
      </p:sp>
    </p:spTree>
    <p:extLst>
      <p:ext uri="{BB962C8B-B14F-4D97-AF65-F5344CB8AC3E}">
        <p14:creationId xmlns:p14="http://schemas.microsoft.com/office/powerpoint/2010/main" val="3395277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Pink">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E5998-F277-4CC4-8AA0-099B84B2216C}"/>
              </a:ext>
            </a:extLst>
          </p:cNvPr>
          <p:cNvSpPr>
            <a:spLocks noGrp="1"/>
          </p:cNvSpPr>
          <p:nvPr>
            <p:ph type="title" hasCustomPrompt="1"/>
          </p:nvPr>
        </p:nvSpPr>
        <p:spPr>
          <a:xfrm>
            <a:off x="848857" y="2940912"/>
            <a:ext cx="3217500" cy="2852737"/>
          </a:xfrm>
        </p:spPr>
        <p:txBody>
          <a:bodyPr anchor="t" anchorCtr="0"/>
          <a:lstStyle>
            <a:lvl1pPr>
              <a:defRPr sz="3575">
                <a:solidFill>
                  <a:schemeClr val="bg1"/>
                </a:solidFill>
              </a:defRPr>
            </a:lvl1pPr>
          </a:lstStyle>
          <a:p>
            <a:r>
              <a:rPr lang="en-GB"/>
              <a:t>Section divider title goes here</a:t>
            </a:r>
          </a:p>
        </p:txBody>
      </p:sp>
      <p:sp>
        <p:nvSpPr>
          <p:cNvPr id="9" name="Freeform: Shape 8">
            <a:extLst>
              <a:ext uri="{FF2B5EF4-FFF2-40B4-BE49-F238E27FC236}">
                <a16:creationId xmlns:a16="http://schemas.microsoft.com/office/drawing/2014/main" id="{B3EBBA88-ED34-41AC-91F9-D11C7594AE77}"/>
              </a:ext>
            </a:extLst>
          </p:cNvPr>
          <p:cNvSpPr/>
          <p:nvPr userDrawn="1"/>
        </p:nvSpPr>
        <p:spPr>
          <a:xfrm>
            <a:off x="6243328" y="1393472"/>
            <a:ext cx="373238" cy="463296"/>
          </a:xfrm>
          <a:custGeom>
            <a:avLst/>
            <a:gdLst>
              <a:gd name="connsiteX0" fmla="*/ 163080 w 283387"/>
              <a:gd name="connsiteY0" fmla="*/ 284641 h 285809"/>
              <a:gd name="connsiteX1" fmla="*/ 214992 w 283387"/>
              <a:gd name="connsiteY1" fmla="*/ 265401 h 285809"/>
              <a:gd name="connsiteX2" fmla="*/ 224707 w 283387"/>
              <a:gd name="connsiteY2" fmla="*/ 259114 h 285809"/>
              <a:gd name="connsiteX3" fmla="*/ 282619 w 283387"/>
              <a:gd name="connsiteY3" fmla="*/ 157673 h 285809"/>
              <a:gd name="connsiteX4" fmla="*/ 283286 w 283387"/>
              <a:gd name="connsiteY4" fmla="*/ 140433 h 285809"/>
              <a:gd name="connsiteX5" fmla="*/ 266617 w 283387"/>
              <a:gd name="connsiteY5" fmla="*/ 72138 h 285809"/>
              <a:gd name="connsiteX6" fmla="*/ 216230 w 283387"/>
              <a:gd name="connsiteY6" fmla="*/ 23180 h 285809"/>
              <a:gd name="connsiteX7" fmla="*/ 200895 w 283387"/>
              <a:gd name="connsiteY7" fmla="*/ 14988 h 285809"/>
              <a:gd name="connsiteX8" fmla="*/ 123933 w 283387"/>
              <a:gd name="connsiteY8" fmla="*/ 1177 h 285809"/>
              <a:gd name="connsiteX9" fmla="*/ 123933 w 283387"/>
              <a:gd name="connsiteY9" fmla="*/ 1177 h 285809"/>
              <a:gd name="connsiteX10" fmla="*/ 43922 w 283387"/>
              <a:gd name="connsiteY10" fmla="*/ 45183 h 285809"/>
              <a:gd name="connsiteX11" fmla="*/ 29825 w 283387"/>
              <a:gd name="connsiteY11" fmla="*/ 61851 h 285809"/>
              <a:gd name="connsiteX12" fmla="*/ 5346 w 283387"/>
              <a:gd name="connsiteY12" fmla="*/ 107095 h 285809"/>
              <a:gd name="connsiteX13" fmla="*/ 679 w 283387"/>
              <a:gd name="connsiteY13" fmla="*/ 156434 h 285809"/>
              <a:gd name="connsiteX14" fmla="*/ 15157 w 283387"/>
              <a:gd name="connsiteY14" fmla="*/ 203869 h 285809"/>
              <a:gd name="connsiteX15" fmla="*/ 48209 w 283387"/>
              <a:gd name="connsiteY15" fmla="*/ 243303 h 285809"/>
              <a:gd name="connsiteX16" fmla="*/ 67163 w 283387"/>
              <a:gd name="connsiteY16" fmla="*/ 258257 h 285809"/>
              <a:gd name="connsiteX17" fmla="*/ 112979 w 283387"/>
              <a:gd name="connsiteY17" fmla="*/ 281307 h 285809"/>
              <a:gd name="connsiteX18" fmla="*/ 163080 w 283387"/>
              <a:gd name="connsiteY18" fmla="*/ 284641 h 28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387" h="285809">
                <a:moveTo>
                  <a:pt x="163080" y="284641"/>
                </a:moveTo>
                <a:cubicBezTo>
                  <a:pt x="181749" y="282069"/>
                  <a:pt x="199180" y="275592"/>
                  <a:pt x="214992" y="265401"/>
                </a:cubicBezTo>
                <a:lnTo>
                  <a:pt x="224707" y="259114"/>
                </a:lnTo>
                <a:cubicBezTo>
                  <a:pt x="259282" y="236730"/>
                  <a:pt x="280904" y="198821"/>
                  <a:pt x="282619" y="157673"/>
                </a:cubicBezTo>
                <a:lnTo>
                  <a:pt x="283286" y="140433"/>
                </a:lnTo>
                <a:cubicBezTo>
                  <a:pt x="284238" y="116525"/>
                  <a:pt x="278523" y="92903"/>
                  <a:pt x="266617" y="72138"/>
                </a:cubicBezTo>
                <a:cubicBezTo>
                  <a:pt x="254711" y="51374"/>
                  <a:pt x="237280" y="34419"/>
                  <a:pt x="216230" y="23180"/>
                </a:cubicBezTo>
                <a:lnTo>
                  <a:pt x="200895" y="14988"/>
                </a:lnTo>
                <a:cubicBezTo>
                  <a:pt x="177177" y="2320"/>
                  <a:pt x="150602" y="-2442"/>
                  <a:pt x="123933" y="1177"/>
                </a:cubicBezTo>
                <a:lnTo>
                  <a:pt x="123933" y="1177"/>
                </a:lnTo>
                <a:cubicBezTo>
                  <a:pt x="92690" y="5463"/>
                  <a:pt x="64211" y="21084"/>
                  <a:pt x="43922" y="45183"/>
                </a:cubicBezTo>
                <a:lnTo>
                  <a:pt x="29825" y="61851"/>
                </a:lnTo>
                <a:cubicBezTo>
                  <a:pt x="18586" y="75186"/>
                  <a:pt x="10299" y="90426"/>
                  <a:pt x="5346" y="107095"/>
                </a:cubicBezTo>
                <a:cubicBezTo>
                  <a:pt x="488" y="123097"/>
                  <a:pt x="-1035" y="139766"/>
                  <a:pt x="679" y="156434"/>
                </a:cubicBezTo>
                <a:cubicBezTo>
                  <a:pt x="2393" y="173103"/>
                  <a:pt x="7251" y="189105"/>
                  <a:pt x="15157" y="203869"/>
                </a:cubicBezTo>
                <a:cubicBezTo>
                  <a:pt x="23444" y="219204"/>
                  <a:pt x="34493" y="232444"/>
                  <a:pt x="48209" y="243303"/>
                </a:cubicBezTo>
                <a:lnTo>
                  <a:pt x="67163" y="258257"/>
                </a:lnTo>
                <a:cubicBezTo>
                  <a:pt x="80784" y="269020"/>
                  <a:pt x="96214" y="276830"/>
                  <a:pt x="112979" y="281307"/>
                </a:cubicBezTo>
                <a:cubicBezTo>
                  <a:pt x="129362" y="285879"/>
                  <a:pt x="146221" y="286927"/>
                  <a:pt x="163080" y="284641"/>
                </a:cubicBezTo>
              </a:path>
            </a:pathLst>
          </a:custGeom>
          <a:solidFill>
            <a:schemeClr val="accent5"/>
          </a:solidFill>
          <a:ln w="9525" cap="flat">
            <a:noFill/>
            <a:prstDash val="solid"/>
            <a:miter/>
          </a:ln>
        </p:spPr>
        <p:txBody>
          <a:bodyPr rtlCol="0" anchor="ctr"/>
          <a:lstStyle/>
          <a:p>
            <a:endParaRPr lang="en-GB" sz="1463" dirty="0"/>
          </a:p>
        </p:txBody>
      </p:sp>
      <p:sp>
        <p:nvSpPr>
          <p:cNvPr id="11" name="Freeform: Shape 10">
            <a:extLst>
              <a:ext uri="{FF2B5EF4-FFF2-40B4-BE49-F238E27FC236}">
                <a16:creationId xmlns:a16="http://schemas.microsoft.com/office/drawing/2014/main" id="{64B609E2-45AF-4957-8588-3BC7684122D6}"/>
              </a:ext>
            </a:extLst>
          </p:cNvPr>
          <p:cNvSpPr/>
          <p:nvPr userDrawn="1"/>
        </p:nvSpPr>
        <p:spPr>
          <a:xfrm>
            <a:off x="741455" y="1146469"/>
            <a:ext cx="1170130" cy="1444711"/>
          </a:xfrm>
          <a:custGeom>
            <a:avLst/>
            <a:gdLst>
              <a:gd name="connsiteX0" fmla="*/ 49755 w 1142508"/>
              <a:gd name="connsiteY0" fmla="*/ 794788 h 1146118"/>
              <a:gd name="connsiteX1" fmla="*/ 184725 w 1142508"/>
              <a:gd name="connsiteY1" fmla="*/ 986431 h 1146118"/>
              <a:gd name="connsiteX2" fmla="*/ 208823 w 1142508"/>
              <a:gd name="connsiteY2" fmla="*/ 1006528 h 1146118"/>
              <a:gd name="connsiteX3" fmla="*/ 514194 w 1142508"/>
              <a:gd name="connsiteY3" fmla="*/ 1144736 h 1146118"/>
              <a:gd name="connsiteX4" fmla="*/ 545150 w 1142508"/>
              <a:gd name="connsiteY4" fmla="*/ 1146070 h 1146118"/>
              <a:gd name="connsiteX5" fmla="*/ 669261 w 1142508"/>
              <a:gd name="connsiteY5" fmla="*/ 1132639 h 1146118"/>
              <a:gd name="connsiteX6" fmla="*/ 737937 w 1142508"/>
              <a:gd name="connsiteY6" fmla="*/ 1116637 h 1146118"/>
              <a:gd name="connsiteX7" fmla="*/ 989587 w 1142508"/>
              <a:gd name="connsiteY7" fmla="*/ 976239 h 1146118"/>
              <a:gd name="connsiteX8" fmla="*/ 1128081 w 1142508"/>
              <a:gd name="connsiteY8" fmla="*/ 723541 h 1146118"/>
              <a:gd name="connsiteX9" fmla="*/ 1130557 w 1142508"/>
              <a:gd name="connsiteY9" fmla="*/ 712682 h 1146118"/>
              <a:gd name="connsiteX10" fmla="*/ 1135891 w 1142508"/>
              <a:gd name="connsiteY10" fmla="*/ 688774 h 1146118"/>
              <a:gd name="connsiteX11" fmla="*/ 997112 w 1142508"/>
              <a:gd name="connsiteY11" fmla="*/ 167185 h 1146118"/>
              <a:gd name="connsiteX12" fmla="*/ 975109 w 1142508"/>
              <a:gd name="connsiteY12" fmla="*/ 145849 h 1146118"/>
              <a:gd name="connsiteX13" fmla="*/ 952916 w 1142508"/>
              <a:gd name="connsiteY13" fmla="*/ 127085 h 1146118"/>
              <a:gd name="connsiteX14" fmla="*/ 392465 w 1142508"/>
              <a:gd name="connsiteY14" fmla="*/ 20119 h 1146118"/>
              <a:gd name="connsiteX15" fmla="*/ 363890 w 1142508"/>
              <a:gd name="connsiteY15" fmla="*/ 28406 h 1146118"/>
              <a:gd name="connsiteX16" fmla="*/ 160436 w 1142508"/>
              <a:gd name="connsiteY16" fmla="*/ 153660 h 1146118"/>
              <a:gd name="connsiteX17" fmla="*/ 139481 w 1142508"/>
              <a:gd name="connsiteY17" fmla="*/ 176425 h 1146118"/>
              <a:gd name="connsiteX18" fmla="*/ 9846 w 1142508"/>
              <a:gd name="connsiteY18" fmla="*/ 436362 h 1146118"/>
              <a:gd name="connsiteX19" fmla="*/ 5178 w 1142508"/>
              <a:gd name="connsiteY19" fmla="*/ 462937 h 1146118"/>
              <a:gd name="connsiteX20" fmla="*/ 49755 w 1142508"/>
              <a:gd name="connsiteY20" fmla="*/ 794788 h 114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2508" h="1146118">
                <a:moveTo>
                  <a:pt x="49755" y="794788"/>
                </a:moveTo>
                <a:cubicBezTo>
                  <a:pt x="75473" y="871083"/>
                  <a:pt x="124431" y="930995"/>
                  <a:pt x="184725" y="986431"/>
                </a:cubicBezTo>
                <a:cubicBezTo>
                  <a:pt x="192630" y="993289"/>
                  <a:pt x="200631" y="999956"/>
                  <a:pt x="208823" y="1006528"/>
                </a:cubicBezTo>
                <a:cubicBezTo>
                  <a:pt x="298643" y="1078442"/>
                  <a:pt x="405895" y="1130639"/>
                  <a:pt x="514194" y="1144736"/>
                </a:cubicBezTo>
                <a:cubicBezTo>
                  <a:pt x="524481" y="1145498"/>
                  <a:pt x="534768" y="1145974"/>
                  <a:pt x="545150" y="1146070"/>
                </a:cubicBezTo>
                <a:cubicBezTo>
                  <a:pt x="586489" y="1146641"/>
                  <a:pt x="628208" y="1142164"/>
                  <a:pt x="669261" y="1132639"/>
                </a:cubicBezTo>
                <a:lnTo>
                  <a:pt x="737937" y="1116637"/>
                </a:lnTo>
                <a:cubicBezTo>
                  <a:pt x="833472" y="1094444"/>
                  <a:pt x="920531" y="1045867"/>
                  <a:pt x="989587" y="976239"/>
                </a:cubicBezTo>
                <a:cubicBezTo>
                  <a:pt x="1058739" y="906611"/>
                  <a:pt x="1106554" y="819172"/>
                  <a:pt x="1128081" y="723541"/>
                </a:cubicBezTo>
                <a:cubicBezTo>
                  <a:pt x="1128081" y="723541"/>
                  <a:pt x="1129033" y="719159"/>
                  <a:pt x="1130557" y="712682"/>
                </a:cubicBezTo>
                <a:cubicBezTo>
                  <a:pt x="1131986" y="706205"/>
                  <a:pt x="1133986" y="697442"/>
                  <a:pt x="1135891" y="688774"/>
                </a:cubicBezTo>
                <a:cubicBezTo>
                  <a:pt x="1159513" y="511609"/>
                  <a:pt x="1121413" y="310060"/>
                  <a:pt x="997112" y="167185"/>
                </a:cubicBezTo>
                <a:cubicBezTo>
                  <a:pt x="990063" y="159851"/>
                  <a:pt x="982729" y="152707"/>
                  <a:pt x="975109" y="145849"/>
                </a:cubicBezTo>
                <a:cubicBezTo>
                  <a:pt x="967965" y="139372"/>
                  <a:pt x="960536" y="133086"/>
                  <a:pt x="952916" y="127085"/>
                </a:cubicBezTo>
                <a:cubicBezTo>
                  <a:pt x="788990" y="10404"/>
                  <a:pt x="582012" y="-27696"/>
                  <a:pt x="392465" y="20119"/>
                </a:cubicBezTo>
                <a:cubicBezTo>
                  <a:pt x="382844" y="22596"/>
                  <a:pt x="373319" y="25358"/>
                  <a:pt x="363890" y="28406"/>
                </a:cubicBezTo>
                <a:cubicBezTo>
                  <a:pt x="288261" y="52314"/>
                  <a:pt x="217967" y="91938"/>
                  <a:pt x="160436" y="153660"/>
                </a:cubicBezTo>
                <a:cubicBezTo>
                  <a:pt x="153387" y="160994"/>
                  <a:pt x="146339" y="168614"/>
                  <a:pt x="139481" y="176425"/>
                </a:cubicBezTo>
                <a:cubicBezTo>
                  <a:pt x="74997" y="249958"/>
                  <a:pt x="29372" y="339493"/>
                  <a:pt x="9846" y="436362"/>
                </a:cubicBezTo>
                <a:cubicBezTo>
                  <a:pt x="8036" y="445220"/>
                  <a:pt x="6512" y="454078"/>
                  <a:pt x="5178" y="462937"/>
                </a:cubicBezTo>
                <a:cubicBezTo>
                  <a:pt x="-11776" y="576856"/>
                  <a:pt x="15465" y="685822"/>
                  <a:pt x="49755" y="794788"/>
                </a:cubicBezTo>
              </a:path>
            </a:pathLst>
          </a:custGeom>
          <a:solidFill>
            <a:schemeClr val="bg1"/>
          </a:solidFill>
          <a:ln w="9525" cap="flat">
            <a:noFill/>
            <a:prstDash val="solid"/>
            <a:miter/>
          </a:ln>
        </p:spPr>
        <p:txBody>
          <a:bodyPr rtlCol="0" anchor="ctr"/>
          <a:lstStyle/>
          <a:p>
            <a:endParaRPr lang="en-GB" sz="1463" dirty="0"/>
          </a:p>
        </p:txBody>
      </p:sp>
      <p:sp>
        <p:nvSpPr>
          <p:cNvPr id="18" name="Text Placeholder 2">
            <a:extLst>
              <a:ext uri="{FF2B5EF4-FFF2-40B4-BE49-F238E27FC236}">
                <a16:creationId xmlns:a16="http://schemas.microsoft.com/office/drawing/2014/main" id="{E9EFFB58-7E87-4DB5-A8EA-F8F38946999B}"/>
              </a:ext>
            </a:extLst>
          </p:cNvPr>
          <p:cNvSpPr>
            <a:spLocks noGrp="1"/>
          </p:cNvSpPr>
          <p:nvPr>
            <p:ph type="body" idx="1" hasCustomPrompt="1"/>
          </p:nvPr>
        </p:nvSpPr>
        <p:spPr>
          <a:xfrm>
            <a:off x="894172" y="1410073"/>
            <a:ext cx="1000274" cy="997196"/>
          </a:xfrm>
        </p:spPr>
        <p:txBody>
          <a:bodyPr wrap="none" anchor="t" anchorCtr="0">
            <a:noAutofit/>
          </a:bodyPr>
          <a:lstStyle>
            <a:lvl1pPr marL="0" indent="0">
              <a:buNone/>
              <a:defRPr sz="5850" b="1">
                <a:solidFill>
                  <a:schemeClr val="accent1"/>
                </a:solidFill>
                <a:latin typeface="+mj-lt"/>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a:t>
            </a:r>
          </a:p>
        </p:txBody>
      </p:sp>
      <p:pic>
        <p:nvPicPr>
          <p:cNvPr id="3" name="Picture 2" descr="A close up of a logo&#10;&#10;Description automatically generated">
            <a:extLst>
              <a:ext uri="{FF2B5EF4-FFF2-40B4-BE49-F238E27FC236}">
                <a16:creationId xmlns:a16="http://schemas.microsoft.com/office/drawing/2014/main" id="{6F11E687-F7C2-4438-95FB-FE0D83DD9366}"/>
              </a:ext>
            </a:extLst>
          </p:cNvPr>
          <p:cNvPicPr>
            <a:picLocks noChangeAspect="1"/>
          </p:cNvPicPr>
          <p:nvPr userDrawn="1"/>
        </p:nvPicPr>
        <p:blipFill rotWithShape="1">
          <a:blip r:embed="rId2"/>
          <a:srcRect l="7093" t="20833" r="7093" b="20972"/>
          <a:stretch/>
        </p:blipFill>
        <p:spPr>
          <a:xfrm>
            <a:off x="286346" y="6161531"/>
            <a:ext cx="732531" cy="344044"/>
          </a:xfrm>
          <a:prstGeom prst="rect">
            <a:avLst/>
          </a:prstGeom>
        </p:spPr>
      </p:pic>
      <p:sp>
        <p:nvSpPr>
          <p:cNvPr id="4" name="Freeform: Shape 3">
            <a:extLst>
              <a:ext uri="{FF2B5EF4-FFF2-40B4-BE49-F238E27FC236}">
                <a16:creationId xmlns:a16="http://schemas.microsoft.com/office/drawing/2014/main" id="{1C6E8E86-7330-41E3-A54F-FC52FFDB8F4A}"/>
              </a:ext>
            </a:extLst>
          </p:cNvPr>
          <p:cNvSpPr/>
          <p:nvPr userDrawn="1"/>
        </p:nvSpPr>
        <p:spPr>
          <a:xfrm>
            <a:off x="4250921" y="4365102"/>
            <a:ext cx="3510392" cy="2492898"/>
          </a:xfrm>
          <a:custGeom>
            <a:avLst/>
            <a:gdLst>
              <a:gd name="connsiteX0" fmla="*/ 2195872 w 4320482"/>
              <a:gd name="connsiteY0" fmla="*/ 383 h 2492898"/>
              <a:gd name="connsiteX1" fmla="*/ 2384430 w 4320482"/>
              <a:gd name="connsiteY1" fmla="*/ 7912 h 2492898"/>
              <a:gd name="connsiteX2" fmla="*/ 2495472 w 4320482"/>
              <a:gd name="connsiteY2" fmla="*/ 20256 h 2492898"/>
              <a:gd name="connsiteX3" fmla="*/ 3590676 w 4320482"/>
              <a:gd name="connsiteY3" fmla="*/ 569670 h 2492898"/>
              <a:gd name="connsiteX4" fmla="*/ 3671239 w 4320482"/>
              <a:gd name="connsiteY4" fmla="*/ 649502 h 2492898"/>
              <a:gd name="connsiteX5" fmla="*/ 3747445 w 4320482"/>
              <a:gd name="connsiteY5" fmla="*/ 732969 h 2492898"/>
              <a:gd name="connsiteX6" fmla="*/ 3816396 w 4320482"/>
              <a:gd name="connsiteY6" fmla="*/ 816436 h 2492898"/>
              <a:gd name="connsiteX7" fmla="*/ 4132837 w 4320482"/>
              <a:gd name="connsiteY7" fmla="*/ 1350611 h 2492898"/>
              <a:gd name="connsiteX8" fmla="*/ 4171301 w 4320482"/>
              <a:gd name="connsiteY8" fmla="*/ 1447138 h 2492898"/>
              <a:gd name="connsiteX9" fmla="*/ 4312325 w 4320482"/>
              <a:gd name="connsiteY9" fmla="*/ 2374624 h 2492898"/>
              <a:gd name="connsiteX10" fmla="*/ 4298071 w 4320482"/>
              <a:gd name="connsiteY10" fmla="*/ 2492898 h 2492898"/>
              <a:gd name="connsiteX11" fmla="*/ 45159 w 4320482"/>
              <a:gd name="connsiteY11" fmla="*/ 2492898 h 2492898"/>
              <a:gd name="connsiteX12" fmla="*/ 31440 w 4320482"/>
              <a:gd name="connsiteY12" fmla="*/ 2424044 h 2492898"/>
              <a:gd name="connsiteX13" fmla="*/ 16201 w 4320482"/>
              <a:gd name="connsiteY13" fmla="*/ 2310091 h 2492898"/>
              <a:gd name="connsiteX14" fmla="*/ 351508 w 4320482"/>
              <a:gd name="connsiteY14" fmla="*/ 1069732 h 2492898"/>
              <a:gd name="connsiteX15" fmla="*/ 926328 w 4320482"/>
              <a:gd name="connsiteY15" fmla="*/ 531930 h 2492898"/>
              <a:gd name="connsiteX16" fmla="*/ 1010519 w 4320482"/>
              <a:gd name="connsiteY16" fmla="*/ 466606 h 2492898"/>
              <a:gd name="connsiteX17" fmla="*/ 2195872 w 4320482"/>
              <a:gd name="connsiteY17" fmla="*/ 383 h 249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20482" h="2492898">
                <a:moveTo>
                  <a:pt x="2195872" y="383"/>
                </a:moveTo>
                <a:cubicBezTo>
                  <a:pt x="2258053" y="-1013"/>
                  <a:pt x="2320924" y="1380"/>
                  <a:pt x="2384430" y="7912"/>
                </a:cubicBezTo>
                <a:cubicBezTo>
                  <a:pt x="2421439" y="10815"/>
                  <a:pt x="2458456" y="15173"/>
                  <a:pt x="2495472" y="20256"/>
                </a:cubicBezTo>
                <a:cubicBezTo>
                  <a:pt x="2902634" y="79042"/>
                  <a:pt x="3296012" y="291694"/>
                  <a:pt x="3590676" y="569670"/>
                </a:cubicBezTo>
                <a:cubicBezTo>
                  <a:pt x="3618259" y="595798"/>
                  <a:pt x="3645111" y="622650"/>
                  <a:pt x="3671239" y="649502"/>
                </a:cubicBezTo>
                <a:cubicBezTo>
                  <a:pt x="3697367" y="677086"/>
                  <a:pt x="3722772" y="704662"/>
                  <a:pt x="3747445" y="732969"/>
                </a:cubicBezTo>
                <a:cubicBezTo>
                  <a:pt x="3771393" y="760553"/>
                  <a:pt x="3793895" y="788129"/>
                  <a:pt x="3816396" y="816436"/>
                </a:cubicBezTo>
                <a:cubicBezTo>
                  <a:pt x="3944133" y="979735"/>
                  <a:pt x="4051549" y="1159729"/>
                  <a:pt x="4132837" y="1350611"/>
                </a:cubicBezTo>
                <a:cubicBezTo>
                  <a:pt x="4146629" y="1382546"/>
                  <a:pt x="4158965" y="1414480"/>
                  <a:pt x="4171301" y="1447138"/>
                </a:cubicBezTo>
                <a:cubicBezTo>
                  <a:pt x="4297680" y="1741806"/>
                  <a:pt x="4340149" y="2060369"/>
                  <a:pt x="4312325" y="2374624"/>
                </a:cubicBezTo>
                <a:lnTo>
                  <a:pt x="4298071" y="2492898"/>
                </a:lnTo>
                <a:lnTo>
                  <a:pt x="45159" y="2492898"/>
                </a:lnTo>
                <a:lnTo>
                  <a:pt x="31440" y="2424044"/>
                </a:lnTo>
                <a:cubicBezTo>
                  <a:pt x="24910" y="2385572"/>
                  <a:pt x="19828" y="2347831"/>
                  <a:pt x="16201" y="2310091"/>
                </a:cubicBezTo>
                <a:cubicBezTo>
                  <a:pt x="-40414" y="1865912"/>
                  <a:pt x="46680" y="1397785"/>
                  <a:pt x="351508" y="1069732"/>
                </a:cubicBezTo>
                <a:cubicBezTo>
                  <a:pt x="529331" y="874499"/>
                  <a:pt x="719482" y="695952"/>
                  <a:pt x="926328" y="531930"/>
                </a:cubicBezTo>
                <a:cubicBezTo>
                  <a:pt x="953911" y="509429"/>
                  <a:pt x="982219" y="487659"/>
                  <a:pt x="1010519" y="466606"/>
                </a:cubicBezTo>
                <a:cubicBezTo>
                  <a:pt x="1359171" y="205602"/>
                  <a:pt x="1760609" y="10158"/>
                  <a:pt x="2195872" y="383"/>
                </a:cubicBezTo>
                <a:close/>
              </a:path>
            </a:pathLst>
          </a:custGeom>
          <a:solidFill>
            <a:srgbClr val="007CB9"/>
          </a:solidFill>
          <a:ln w="9525" cap="flat">
            <a:noFill/>
            <a:prstDash val="solid"/>
            <a:miter/>
          </a:ln>
        </p:spPr>
        <p:txBody>
          <a:bodyPr wrap="square" rtlCol="0" anchor="ctr">
            <a:noAutofit/>
          </a:bodyPr>
          <a:lstStyle/>
          <a:p>
            <a:endParaRPr lang="en-GB" sz="1463" dirty="0"/>
          </a:p>
        </p:txBody>
      </p:sp>
      <p:sp>
        <p:nvSpPr>
          <p:cNvPr id="6" name="Freeform: Shape 5">
            <a:extLst>
              <a:ext uri="{FF2B5EF4-FFF2-40B4-BE49-F238E27FC236}">
                <a16:creationId xmlns:a16="http://schemas.microsoft.com/office/drawing/2014/main" id="{DB8AC165-3EFF-41F5-A5BB-B0FE2C3CB6D4}"/>
              </a:ext>
            </a:extLst>
          </p:cNvPr>
          <p:cNvSpPr/>
          <p:nvPr userDrawn="1"/>
        </p:nvSpPr>
        <p:spPr>
          <a:xfrm>
            <a:off x="8287870" y="980729"/>
            <a:ext cx="1618130" cy="2846763"/>
          </a:xfrm>
          <a:custGeom>
            <a:avLst/>
            <a:gdLst>
              <a:gd name="connsiteX0" fmla="*/ 1405152 w 1991544"/>
              <a:gd name="connsiteY0" fmla="*/ 196 h 2846763"/>
              <a:gd name="connsiteX1" fmla="*/ 1906215 w 1991544"/>
              <a:gd name="connsiteY1" fmla="*/ 71890 h 2846763"/>
              <a:gd name="connsiteX2" fmla="*/ 1991544 w 1991544"/>
              <a:gd name="connsiteY2" fmla="*/ 102681 h 2846763"/>
              <a:gd name="connsiteX3" fmla="*/ 1991544 w 1991544"/>
              <a:gd name="connsiteY3" fmla="*/ 2727575 h 2846763"/>
              <a:gd name="connsiteX4" fmla="*/ 1914719 w 1991544"/>
              <a:gd name="connsiteY4" fmla="*/ 2760991 h 2846763"/>
              <a:gd name="connsiteX5" fmla="*/ 1642563 w 1991544"/>
              <a:gd name="connsiteY5" fmla="*/ 2828859 h 2846763"/>
              <a:gd name="connsiteX6" fmla="*/ 1137834 w 1991544"/>
              <a:gd name="connsiteY6" fmla="*/ 2796946 h 2846763"/>
              <a:gd name="connsiteX7" fmla="*/ 675510 w 1991544"/>
              <a:gd name="connsiteY7" fmla="*/ 2564314 h 2846763"/>
              <a:gd name="connsiteX8" fmla="*/ 484031 w 1991544"/>
              <a:gd name="connsiteY8" fmla="*/ 2413147 h 2846763"/>
              <a:gd name="connsiteX9" fmla="*/ 150206 w 1991544"/>
              <a:gd name="connsiteY9" fmla="*/ 2015072 h 2846763"/>
              <a:gd name="connsiteX10" fmla="*/ 170781 w 1991544"/>
              <a:gd name="connsiteY10" fmla="*/ 690680 h 2846763"/>
              <a:gd name="connsiteX11" fmla="*/ 895547 w 1991544"/>
              <a:gd name="connsiteY11" fmla="*/ 88527 h 2846763"/>
              <a:gd name="connsiteX12" fmla="*/ 1405152 w 1991544"/>
              <a:gd name="connsiteY12" fmla="*/ 196 h 284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1544" h="2846763">
                <a:moveTo>
                  <a:pt x="1405152" y="196"/>
                </a:moveTo>
                <a:cubicBezTo>
                  <a:pt x="1576311" y="-2448"/>
                  <a:pt x="1746046" y="21579"/>
                  <a:pt x="1906215" y="71890"/>
                </a:cubicBezTo>
                <a:lnTo>
                  <a:pt x="1991544" y="102681"/>
                </a:lnTo>
                <a:lnTo>
                  <a:pt x="1991544" y="2727575"/>
                </a:lnTo>
                <a:lnTo>
                  <a:pt x="1914719" y="2760991"/>
                </a:lnTo>
                <a:cubicBezTo>
                  <a:pt x="1827325" y="2793377"/>
                  <a:pt x="1736414" y="2816053"/>
                  <a:pt x="1642563" y="2828859"/>
                </a:cubicBezTo>
                <a:cubicBezTo>
                  <a:pt x="1472920" y="2851955"/>
                  <a:pt x="1351148" y="2862871"/>
                  <a:pt x="1137834" y="2796946"/>
                </a:cubicBezTo>
                <a:cubicBezTo>
                  <a:pt x="970289" y="2744877"/>
                  <a:pt x="812822" y="2673072"/>
                  <a:pt x="675510" y="2564314"/>
                </a:cubicBezTo>
                <a:lnTo>
                  <a:pt x="484031" y="2413147"/>
                </a:lnTo>
                <a:cubicBezTo>
                  <a:pt x="345463" y="2303551"/>
                  <a:pt x="233346" y="2169599"/>
                  <a:pt x="150206" y="2015072"/>
                </a:cubicBezTo>
                <a:cubicBezTo>
                  <a:pt x="-72767" y="1599783"/>
                  <a:pt x="-32037" y="1101772"/>
                  <a:pt x="170781" y="690680"/>
                </a:cubicBezTo>
                <a:cubicBezTo>
                  <a:pt x="314392" y="399683"/>
                  <a:pt x="582292" y="194768"/>
                  <a:pt x="895547" y="88527"/>
                </a:cubicBezTo>
                <a:cubicBezTo>
                  <a:pt x="1061410" y="32155"/>
                  <a:pt x="1233993" y="2840"/>
                  <a:pt x="1405152" y="196"/>
                </a:cubicBezTo>
                <a:close/>
              </a:path>
            </a:pathLst>
          </a:custGeom>
          <a:solidFill>
            <a:schemeClr val="accent3"/>
          </a:solidFill>
          <a:ln w="9525" cap="flat">
            <a:noFill/>
            <a:prstDash val="solid"/>
            <a:miter/>
          </a:ln>
        </p:spPr>
        <p:txBody>
          <a:bodyPr wrap="square" rtlCol="0" anchor="ctr">
            <a:noAutofit/>
          </a:bodyPr>
          <a:lstStyle/>
          <a:p>
            <a:endParaRPr lang="en-GB" sz="1463" dirty="0"/>
          </a:p>
        </p:txBody>
      </p:sp>
      <p:sp>
        <p:nvSpPr>
          <p:cNvPr id="8" name="Freeform: Shape 7">
            <a:extLst>
              <a:ext uri="{FF2B5EF4-FFF2-40B4-BE49-F238E27FC236}">
                <a16:creationId xmlns:a16="http://schemas.microsoft.com/office/drawing/2014/main" id="{289431FE-0897-4178-B3FE-EB0A07A2D5C1}"/>
              </a:ext>
            </a:extLst>
          </p:cNvPr>
          <p:cNvSpPr/>
          <p:nvPr userDrawn="1"/>
        </p:nvSpPr>
        <p:spPr>
          <a:xfrm>
            <a:off x="2264757" y="0"/>
            <a:ext cx="1504753" cy="1146468"/>
          </a:xfrm>
          <a:custGeom>
            <a:avLst/>
            <a:gdLst>
              <a:gd name="connsiteX0" fmla="*/ 15250 w 1852004"/>
              <a:gd name="connsiteY0" fmla="*/ 0 h 1146468"/>
              <a:gd name="connsiteX1" fmla="*/ 1824221 w 1852004"/>
              <a:gd name="connsiteY1" fmla="*/ 0 h 1146468"/>
              <a:gd name="connsiteX2" fmla="*/ 1850615 w 1852004"/>
              <a:gd name="connsiteY2" fmla="*/ 184419 h 1146468"/>
              <a:gd name="connsiteX3" fmla="*/ 1841276 w 1852004"/>
              <a:gd name="connsiteY3" fmla="*/ 405115 h 1146468"/>
              <a:gd name="connsiteX4" fmla="*/ 1832630 w 1852004"/>
              <a:gd name="connsiteY4" fmla="*/ 443869 h 1146468"/>
              <a:gd name="connsiteX5" fmla="*/ 1828616 w 1852004"/>
              <a:gd name="connsiteY5" fmla="*/ 461472 h 1146468"/>
              <a:gd name="connsiteX6" fmla="*/ 1604118 w 1852004"/>
              <a:gd name="connsiteY6" fmla="*/ 871095 h 1146468"/>
              <a:gd name="connsiteX7" fmla="*/ 1196194 w 1852004"/>
              <a:gd name="connsiteY7" fmla="*/ 1098679 h 1146468"/>
              <a:gd name="connsiteX8" fmla="*/ 1084870 w 1852004"/>
              <a:gd name="connsiteY8" fmla="*/ 1124619 h 1146468"/>
              <a:gd name="connsiteX9" fmla="*/ 883687 w 1852004"/>
              <a:gd name="connsiteY9" fmla="*/ 1146390 h 1146468"/>
              <a:gd name="connsiteX10" fmla="*/ 833507 w 1852004"/>
              <a:gd name="connsiteY10" fmla="*/ 1144228 h 1146468"/>
              <a:gd name="connsiteX11" fmla="*/ 338502 w 1852004"/>
              <a:gd name="connsiteY11" fmla="*/ 920193 h 1146468"/>
              <a:gd name="connsiteX12" fmla="*/ 299439 w 1852004"/>
              <a:gd name="connsiteY12" fmla="*/ 887616 h 1146468"/>
              <a:gd name="connsiteX13" fmla="*/ 80653 w 1852004"/>
              <a:gd name="connsiteY13" fmla="*/ 576963 h 1146468"/>
              <a:gd name="connsiteX14" fmla="*/ 8394 w 1852004"/>
              <a:gd name="connsiteY14" fmla="*/ 39034 h 114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2004" h="1146468">
                <a:moveTo>
                  <a:pt x="15250" y="0"/>
                </a:moveTo>
                <a:lnTo>
                  <a:pt x="1824221" y="0"/>
                </a:lnTo>
                <a:lnTo>
                  <a:pt x="1850615" y="184419"/>
                </a:lnTo>
                <a:cubicBezTo>
                  <a:pt x="1854169" y="259052"/>
                  <a:pt x="1850849" y="333319"/>
                  <a:pt x="1841276" y="405115"/>
                </a:cubicBezTo>
                <a:cubicBezTo>
                  <a:pt x="1838188" y="419165"/>
                  <a:pt x="1834946" y="433370"/>
                  <a:pt x="1832630" y="443869"/>
                </a:cubicBezTo>
                <a:cubicBezTo>
                  <a:pt x="1830159" y="454369"/>
                  <a:pt x="1828616" y="461472"/>
                  <a:pt x="1828616" y="461472"/>
                </a:cubicBezTo>
                <a:cubicBezTo>
                  <a:pt x="1793721" y="616490"/>
                  <a:pt x="1716213" y="758228"/>
                  <a:pt x="1604118" y="871095"/>
                </a:cubicBezTo>
                <a:cubicBezTo>
                  <a:pt x="1492178" y="983961"/>
                  <a:pt x="1351056" y="1062705"/>
                  <a:pt x="1196194" y="1098679"/>
                </a:cubicBezTo>
                <a:lnTo>
                  <a:pt x="1084870" y="1124619"/>
                </a:lnTo>
                <a:cubicBezTo>
                  <a:pt x="1018323" y="1140059"/>
                  <a:pt x="950697" y="1147316"/>
                  <a:pt x="883687" y="1146390"/>
                </a:cubicBezTo>
                <a:cubicBezTo>
                  <a:pt x="866857" y="1146235"/>
                  <a:pt x="850182" y="1145463"/>
                  <a:pt x="833507" y="1144228"/>
                </a:cubicBezTo>
                <a:cubicBezTo>
                  <a:pt x="657955" y="1121377"/>
                  <a:pt x="484100" y="1036765"/>
                  <a:pt x="338502" y="920193"/>
                </a:cubicBezTo>
                <a:cubicBezTo>
                  <a:pt x="325222" y="909540"/>
                  <a:pt x="312253" y="898733"/>
                  <a:pt x="299439" y="887616"/>
                </a:cubicBezTo>
                <a:cubicBezTo>
                  <a:pt x="201702" y="797754"/>
                  <a:pt x="122342" y="700637"/>
                  <a:pt x="80653" y="576963"/>
                </a:cubicBezTo>
                <a:cubicBezTo>
                  <a:pt x="25069" y="400330"/>
                  <a:pt x="-19089" y="223696"/>
                  <a:pt x="8394" y="39034"/>
                </a:cubicBezTo>
                <a:close/>
              </a:path>
            </a:pathLst>
          </a:custGeom>
          <a:solidFill>
            <a:schemeClr val="accent1"/>
          </a:solidFill>
          <a:ln w="9525" cap="flat">
            <a:noFill/>
            <a:prstDash val="solid"/>
            <a:miter/>
          </a:ln>
        </p:spPr>
        <p:txBody>
          <a:bodyPr wrap="square" rtlCol="0" anchor="ctr">
            <a:noAutofit/>
          </a:bodyPr>
          <a:lstStyle/>
          <a:p>
            <a:endParaRPr lang="en-GB" sz="1463" dirty="0"/>
          </a:p>
        </p:txBody>
      </p:sp>
    </p:spTree>
    <p:extLst>
      <p:ext uri="{BB962C8B-B14F-4D97-AF65-F5344CB8AC3E}">
        <p14:creationId xmlns:p14="http://schemas.microsoft.com/office/powerpoint/2010/main" val="3963157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E5998-F277-4CC4-8AA0-099B84B2216C}"/>
              </a:ext>
            </a:extLst>
          </p:cNvPr>
          <p:cNvSpPr>
            <a:spLocks noGrp="1"/>
          </p:cNvSpPr>
          <p:nvPr>
            <p:ph type="title" hasCustomPrompt="1"/>
          </p:nvPr>
        </p:nvSpPr>
        <p:spPr>
          <a:xfrm>
            <a:off x="848857" y="2940912"/>
            <a:ext cx="3217500" cy="2852737"/>
          </a:xfrm>
        </p:spPr>
        <p:txBody>
          <a:bodyPr anchor="t" anchorCtr="0"/>
          <a:lstStyle>
            <a:lvl1pPr>
              <a:defRPr sz="3575">
                <a:solidFill>
                  <a:schemeClr val="bg1"/>
                </a:solidFill>
              </a:defRPr>
            </a:lvl1pPr>
          </a:lstStyle>
          <a:p>
            <a:r>
              <a:rPr lang="en-GB"/>
              <a:t>Section divider title goes here</a:t>
            </a:r>
          </a:p>
        </p:txBody>
      </p:sp>
      <p:sp>
        <p:nvSpPr>
          <p:cNvPr id="16" name="Freeform: Shape 15">
            <a:extLst>
              <a:ext uri="{FF2B5EF4-FFF2-40B4-BE49-F238E27FC236}">
                <a16:creationId xmlns:a16="http://schemas.microsoft.com/office/drawing/2014/main" id="{700F6EE5-6D36-454E-BFE8-95DDCD53BE78}"/>
              </a:ext>
            </a:extLst>
          </p:cNvPr>
          <p:cNvSpPr/>
          <p:nvPr userDrawn="1"/>
        </p:nvSpPr>
        <p:spPr>
          <a:xfrm>
            <a:off x="4250921" y="4365102"/>
            <a:ext cx="3510392" cy="2492898"/>
          </a:xfrm>
          <a:custGeom>
            <a:avLst/>
            <a:gdLst>
              <a:gd name="connsiteX0" fmla="*/ 2195872 w 4320482"/>
              <a:gd name="connsiteY0" fmla="*/ 383 h 2492898"/>
              <a:gd name="connsiteX1" fmla="*/ 2384430 w 4320482"/>
              <a:gd name="connsiteY1" fmla="*/ 7912 h 2492898"/>
              <a:gd name="connsiteX2" fmla="*/ 2495472 w 4320482"/>
              <a:gd name="connsiteY2" fmla="*/ 20256 h 2492898"/>
              <a:gd name="connsiteX3" fmla="*/ 3590676 w 4320482"/>
              <a:gd name="connsiteY3" fmla="*/ 569670 h 2492898"/>
              <a:gd name="connsiteX4" fmla="*/ 3671239 w 4320482"/>
              <a:gd name="connsiteY4" fmla="*/ 649502 h 2492898"/>
              <a:gd name="connsiteX5" fmla="*/ 3747445 w 4320482"/>
              <a:gd name="connsiteY5" fmla="*/ 732969 h 2492898"/>
              <a:gd name="connsiteX6" fmla="*/ 3816396 w 4320482"/>
              <a:gd name="connsiteY6" fmla="*/ 816436 h 2492898"/>
              <a:gd name="connsiteX7" fmla="*/ 4132837 w 4320482"/>
              <a:gd name="connsiteY7" fmla="*/ 1350611 h 2492898"/>
              <a:gd name="connsiteX8" fmla="*/ 4171301 w 4320482"/>
              <a:gd name="connsiteY8" fmla="*/ 1447138 h 2492898"/>
              <a:gd name="connsiteX9" fmla="*/ 4312325 w 4320482"/>
              <a:gd name="connsiteY9" fmla="*/ 2374624 h 2492898"/>
              <a:gd name="connsiteX10" fmla="*/ 4298071 w 4320482"/>
              <a:gd name="connsiteY10" fmla="*/ 2492898 h 2492898"/>
              <a:gd name="connsiteX11" fmla="*/ 45159 w 4320482"/>
              <a:gd name="connsiteY11" fmla="*/ 2492898 h 2492898"/>
              <a:gd name="connsiteX12" fmla="*/ 31440 w 4320482"/>
              <a:gd name="connsiteY12" fmla="*/ 2424044 h 2492898"/>
              <a:gd name="connsiteX13" fmla="*/ 16201 w 4320482"/>
              <a:gd name="connsiteY13" fmla="*/ 2310091 h 2492898"/>
              <a:gd name="connsiteX14" fmla="*/ 351508 w 4320482"/>
              <a:gd name="connsiteY14" fmla="*/ 1069732 h 2492898"/>
              <a:gd name="connsiteX15" fmla="*/ 926328 w 4320482"/>
              <a:gd name="connsiteY15" fmla="*/ 531930 h 2492898"/>
              <a:gd name="connsiteX16" fmla="*/ 1010519 w 4320482"/>
              <a:gd name="connsiteY16" fmla="*/ 466606 h 2492898"/>
              <a:gd name="connsiteX17" fmla="*/ 2195872 w 4320482"/>
              <a:gd name="connsiteY17" fmla="*/ 383 h 249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20482" h="2492898">
                <a:moveTo>
                  <a:pt x="2195872" y="383"/>
                </a:moveTo>
                <a:cubicBezTo>
                  <a:pt x="2258053" y="-1013"/>
                  <a:pt x="2320924" y="1380"/>
                  <a:pt x="2384430" y="7912"/>
                </a:cubicBezTo>
                <a:cubicBezTo>
                  <a:pt x="2421439" y="10815"/>
                  <a:pt x="2458456" y="15173"/>
                  <a:pt x="2495472" y="20256"/>
                </a:cubicBezTo>
                <a:cubicBezTo>
                  <a:pt x="2902634" y="79042"/>
                  <a:pt x="3296012" y="291694"/>
                  <a:pt x="3590676" y="569670"/>
                </a:cubicBezTo>
                <a:cubicBezTo>
                  <a:pt x="3618259" y="595798"/>
                  <a:pt x="3645111" y="622650"/>
                  <a:pt x="3671239" y="649502"/>
                </a:cubicBezTo>
                <a:cubicBezTo>
                  <a:pt x="3697367" y="677086"/>
                  <a:pt x="3722772" y="704662"/>
                  <a:pt x="3747445" y="732969"/>
                </a:cubicBezTo>
                <a:cubicBezTo>
                  <a:pt x="3771393" y="760553"/>
                  <a:pt x="3793895" y="788129"/>
                  <a:pt x="3816396" y="816436"/>
                </a:cubicBezTo>
                <a:cubicBezTo>
                  <a:pt x="3944133" y="979735"/>
                  <a:pt x="4051549" y="1159729"/>
                  <a:pt x="4132837" y="1350611"/>
                </a:cubicBezTo>
                <a:cubicBezTo>
                  <a:pt x="4146629" y="1382546"/>
                  <a:pt x="4158965" y="1414480"/>
                  <a:pt x="4171301" y="1447138"/>
                </a:cubicBezTo>
                <a:cubicBezTo>
                  <a:pt x="4297680" y="1741806"/>
                  <a:pt x="4340149" y="2060369"/>
                  <a:pt x="4312325" y="2374624"/>
                </a:cubicBezTo>
                <a:lnTo>
                  <a:pt x="4298071" y="2492898"/>
                </a:lnTo>
                <a:lnTo>
                  <a:pt x="45159" y="2492898"/>
                </a:lnTo>
                <a:lnTo>
                  <a:pt x="31440" y="2424044"/>
                </a:lnTo>
                <a:cubicBezTo>
                  <a:pt x="24910" y="2385572"/>
                  <a:pt x="19828" y="2347831"/>
                  <a:pt x="16201" y="2310091"/>
                </a:cubicBezTo>
                <a:cubicBezTo>
                  <a:pt x="-40414" y="1865912"/>
                  <a:pt x="46680" y="1397785"/>
                  <a:pt x="351508" y="1069732"/>
                </a:cubicBezTo>
                <a:cubicBezTo>
                  <a:pt x="529331" y="874499"/>
                  <a:pt x="719482" y="695952"/>
                  <a:pt x="926328" y="531930"/>
                </a:cubicBezTo>
                <a:cubicBezTo>
                  <a:pt x="953911" y="509429"/>
                  <a:pt x="982219" y="487659"/>
                  <a:pt x="1010519" y="466606"/>
                </a:cubicBezTo>
                <a:cubicBezTo>
                  <a:pt x="1359171" y="205602"/>
                  <a:pt x="1760609" y="10158"/>
                  <a:pt x="2195872" y="383"/>
                </a:cubicBezTo>
                <a:close/>
              </a:path>
            </a:pathLst>
          </a:custGeom>
          <a:solidFill>
            <a:srgbClr val="007CB9"/>
          </a:solidFill>
          <a:ln w="9525" cap="flat">
            <a:noFill/>
            <a:prstDash val="solid"/>
            <a:miter/>
          </a:ln>
        </p:spPr>
        <p:txBody>
          <a:bodyPr wrap="square" rtlCol="0" anchor="ctr">
            <a:noAutofit/>
          </a:bodyPr>
          <a:lstStyle/>
          <a:p>
            <a:endParaRPr lang="en-GB" sz="1463" dirty="0"/>
          </a:p>
        </p:txBody>
      </p:sp>
      <p:sp>
        <p:nvSpPr>
          <p:cNvPr id="26" name="Freeform: Shape 25">
            <a:extLst>
              <a:ext uri="{FF2B5EF4-FFF2-40B4-BE49-F238E27FC236}">
                <a16:creationId xmlns:a16="http://schemas.microsoft.com/office/drawing/2014/main" id="{5E234B4E-6E27-418B-8FAA-BC83304FA313}"/>
              </a:ext>
            </a:extLst>
          </p:cNvPr>
          <p:cNvSpPr/>
          <p:nvPr userDrawn="1"/>
        </p:nvSpPr>
        <p:spPr>
          <a:xfrm>
            <a:off x="8287870" y="980729"/>
            <a:ext cx="1618130" cy="2846763"/>
          </a:xfrm>
          <a:custGeom>
            <a:avLst/>
            <a:gdLst>
              <a:gd name="connsiteX0" fmla="*/ 1405152 w 1991544"/>
              <a:gd name="connsiteY0" fmla="*/ 196 h 2846763"/>
              <a:gd name="connsiteX1" fmla="*/ 1906215 w 1991544"/>
              <a:gd name="connsiteY1" fmla="*/ 71890 h 2846763"/>
              <a:gd name="connsiteX2" fmla="*/ 1991544 w 1991544"/>
              <a:gd name="connsiteY2" fmla="*/ 102681 h 2846763"/>
              <a:gd name="connsiteX3" fmla="*/ 1991544 w 1991544"/>
              <a:gd name="connsiteY3" fmla="*/ 2727575 h 2846763"/>
              <a:gd name="connsiteX4" fmla="*/ 1914719 w 1991544"/>
              <a:gd name="connsiteY4" fmla="*/ 2760991 h 2846763"/>
              <a:gd name="connsiteX5" fmla="*/ 1642563 w 1991544"/>
              <a:gd name="connsiteY5" fmla="*/ 2828859 h 2846763"/>
              <a:gd name="connsiteX6" fmla="*/ 1137834 w 1991544"/>
              <a:gd name="connsiteY6" fmla="*/ 2796946 h 2846763"/>
              <a:gd name="connsiteX7" fmla="*/ 675510 w 1991544"/>
              <a:gd name="connsiteY7" fmla="*/ 2564314 h 2846763"/>
              <a:gd name="connsiteX8" fmla="*/ 484031 w 1991544"/>
              <a:gd name="connsiteY8" fmla="*/ 2413147 h 2846763"/>
              <a:gd name="connsiteX9" fmla="*/ 150206 w 1991544"/>
              <a:gd name="connsiteY9" fmla="*/ 2015072 h 2846763"/>
              <a:gd name="connsiteX10" fmla="*/ 170781 w 1991544"/>
              <a:gd name="connsiteY10" fmla="*/ 690680 h 2846763"/>
              <a:gd name="connsiteX11" fmla="*/ 895547 w 1991544"/>
              <a:gd name="connsiteY11" fmla="*/ 88527 h 2846763"/>
              <a:gd name="connsiteX12" fmla="*/ 1405152 w 1991544"/>
              <a:gd name="connsiteY12" fmla="*/ 196 h 284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1544" h="2846763">
                <a:moveTo>
                  <a:pt x="1405152" y="196"/>
                </a:moveTo>
                <a:cubicBezTo>
                  <a:pt x="1576311" y="-2448"/>
                  <a:pt x="1746046" y="21579"/>
                  <a:pt x="1906215" y="71890"/>
                </a:cubicBezTo>
                <a:lnTo>
                  <a:pt x="1991544" y="102681"/>
                </a:lnTo>
                <a:lnTo>
                  <a:pt x="1991544" y="2727575"/>
                </a:lnTo>
                <a:lnTo>
                  <a:pt x="1914719" y="2760991"/>
                </a:lnTo>
                <a:cubicBezTo>
                  <a:pt x="1827325" y="2793377"/>
                  <a:pt x="1736414" y="2816053"/>
                  <a:pt x="1642563" y="2828859"/>
                </a:cubicBezTo>
                <a:cubicBezTo>
                  <a:pt x="1472920" y="2851955"/>
                  <a:pt x="1351148" y="2862871"/>
                  <a:pt x="1137834" y="2796946"/>
                </a:cubicBezTo>
                <a:cubicBezTo>
                  <a:pt x="970289" y="2744877"/>
                  <a:pt x="812822" y="2673072"/>
                  <a:pt x="675510" y="2564314"/>
                </a:cubicBezTo>
                <a:lnTo>
                  <a:pt x="484031" y="2413147"/>
                </a:lnTo>
                <a:cubicBezTo>
                  <a:pt x="345463" y="2303551"/>
                  <a:pt x="233346" y="2169599"/>
                  <a:pt x="150206" y="2015072"/>
                </a:cubicBezTo>
                <a:cubicBezTo>
                  <a:pt x="-72767" y="1599783"/>
                  <a:pt x="-32037" y="1101772"/>
                  <a:pt x="170781" y="690680"/>
                </a:cubicBezTo>
                <a:cubicBezTo>
                  <a:pt x="314392" y="399683"/>
                  <a:pt x="582292" y="194768"/>
                  <a:pt x="895547" y="88527"/>
                </a:cubicBezTo>
                <a:cubicBezTo>
                  <a:pt x="1061410" y="32155"/>
                  <a:pt x="1233993" y="2840"/>
                  <a:pt x="1405152" y="196"/>
                </a:cubicBezTo>
                <a:close/>
              </a:path>
            </a:pathLst>
          </a:custGeom>
          <a:solidFill>
            <a:srgbClr val="F7D0E4"/>
          </a:solidFill>
          <a:ln w="9525" cap="flat">
            <a:noFill/>
            <a:prstDash val="solid"/>
            <a:miter/>
          </a:ln>
        </p:spPr>
        <p:txBody>
          <a:bodyPr wrap="square" rtlCol="0" anchor="ctr">
            <a:noAutofit/>
          </a:bodyPr>
          <a:lstStyle/>
          <a:p>
            <a:endParaRPr lang="en-GB" sz="1463" dirty="0"/>
          </a:p>
        </p:txBody>
      </p:sp>
      <p:sp>
        <p:nvSpPr>
          <p:cNvPr id="9" name="Freeform: Shape 8">
            <a:extLst>
              <a:ext uri="{FF2B5EF4-FFF2-40B4-BE49-F238E27FC236}">
                <a16:creationId xmlns:a16="http://schemas.microsoft.com/office/drawing/2014/main" id="{B3EBBA88-ED34-41AC-91F9-D11C7594AE77}"/>
              </a:ext>
            </a:extLst>
          </p:cNvPr>
          <p:cNvSpPr/>
          <p:nvPr userDrawn="1"/>
        </p:nvSpPr>
        <p:spPr>
          <a:xfrm>
            <a:off x="6243328" y="1393472"/>
            <a:ext cx="373238" cy="463296"/>
          </a:xfrm>
          <a:custGeom>
            <a:avLst/>
            <a:gdLst>
              <a:gd name="connsiteX0" fmla="*/ 163080 w 283387"/>
              <a:gd name="connsiteY0" fmla="*/ 284641 h 285809"/>
              <a:gd name="connsiteX1" fmla="*/ 214992 w 283387"/>
              <a:gd name="connsiteY1" fmla="*/ 265401 h 285809"/>
              <a:gd name="connsiteX2" fmla="*/ 224707 w 283387"/>
              <a:gd name="connsiteY2" fmla="*/ 259114 h 285809"/>
              <a:gd name="connsiteX3" fmla="*/ 282619 w 283387"/>
              <a:gd name="connsiteY3" fmla="*/ 157673 h 285809"/>
              <a:gd name="connsiteX4" fmla="*/ 283286 w 283387"/>
              <a:gd name="connsiteY4" fmla="*/ 140433 h 285809"/>
              <a:gd name="connsiteX5" fmla="*/ 266617 w 283387"/>
              <a:gd name="connsiteY5" fmla="*/ 72138 h 285809"/>
              <a:gd name="connsiteX6" fmla="*/ 216230 w 283387"/>
              <a:gd name="connsiteY6" fmla="*/ 23180 h 285809"/>
              <a:gd name="connsiteX7" fmla="*/ 200895 w 283387"/>
              <a:gd name="connsiteY7" fmla="*/ 14988 h 285809"/>
              <a:gd name="connsiteX8" fmla="*/ 123933 w 283387"/>
              <a:gd name="connsiteY8" fmla="*/ 1177 h 285809"/>
              <a:gd name="connsiteX9" fmla="*/ 123933 w 283387"/>
              <a:gd name="connsiteY9" fmla="*/ 1177 h 285809"/>
              <a:gd name="connsiteX10" fmla="*/ 43922 w 283387"/>
              <a:gd name="connsiteY10" fmla="*/ 45183 h 285809"/>
              <a:gd name="connsiteX11" fmla="*/ 29825 w 283387"/>
              <a:gd name="connsiteY11" fmla="*/ 61851 h 285809"/>
              <a:gd name="connsiteX12" fmla="*/ 5346 w 283387"/>
              <a:gd name="connsiteY12" fmla="*/ 107095 h 285809"/>
              <a:gd name="connsiteX13" fmla="*/ 679 w 283387"/>
              <a:gd name="connsiteY13" fmla="*/ 156434 h 285809"/>
              <a:gd name="connsiteX14" fmla="*/ 15157 w 283387"/>
              <a:gd name="connsiteY14" fmla="*/ 203869 h 285809"/>
              <a:gd name="connsiteX15" fmla="*/ 48209 w 283387"/>
              <a:gd name="connsiteY15" fmla="*/ 243303 h 285809"/>
              <a:gd name="connsiteX16" fmla="*/ 67163 w 283387"/>
              <a:gd name="connsiteY16" fmla="*/ 258257 h 285809"/>
              <a:gd name="connsiteX17" fmla="*/ 112979 w 283387"/>
              <a:gd name="connsiteY17" fmla="*/ 281307 h 285809"/>
              <a:gd name="connsiteX18" fmla="*/ 163080 w 283387"/>
              <a:gd name="connsiteY18" fmla="*/ 284641 h 28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387" h="285809">
                <a:moveTo>
                  <a:pt x="163080" y="284641"/>
                </a:moveTo>
                <a:cubicBezTo>
                  <a:pt x="181749" y="282069"/>
                  <a:pt x="199180" y="275592"/>
                  <a:pt x="214992" y="265401"/>
                </a:cubicBezTo>
                <a:lnTo>
                  <a:pt x="224707" y="259114"/>
                </a:lnTo>
                <a:cubicBezTo>
                  <a:pt x="259282" y="236730"/>
                  <a:pt x="280904" y="198821"/>
                  <a:pt x="282619" y="157673"/>
                </a:cubicBezTo>
                <a:lnTo>
                  <a:pt x="283286" y="140433"/>
                </a:lnTo>
                <a:cubicBezTo>
                  <a:pt x="284238" y="116525"/>
                  <a:pt x="278523" y="92903"/>
                  <a:pt x="266617" y="72138"/>
                </a:cubicBezTo>
                <a:cubicBezTo>
                  <a:pt x="254711" y="51374"/>
                  <a:pt x="237280" y="34419"/>
                  <a:pt x="216230" y="23180"/>
                </a:cubicBezTo>
                <a:lnTo>
                  <a:pt x="200895" y="14988"/>
                </a:lnTo>
                <a:cubicBezTo>
                  <a:pt x="177177" y="2320"/>
                  <a:pt x="150602" y="-2442"/>
                  <a:pt x="123933" y="1177"/>
                </a:cubicBezTo>
                <a:lnTo>
                  <a:pt x="123933" y="1177"/>
                </a:lnTo>
                <a:cubicBezTo>
                  <a:pt x="92690" y="5463"/>
                  <a:pt x="64211" y="21084"/>
                  <a:pt x="43922" y="45183"/>
                </a:cubicBezTo>
                <a:lnTo>
                  <a:pt x="29825" y="61851"/>
                </a:lnTo>
                <a:cubicBezTo>
                  <a:pt x="18586" y="75186"/>
                  <a:pt x="10299" y="90426"/>
                  <a:pt x="5346" y="107095"/>
                </a:cubicBezTo>
                <a:cubicBezTo>
                  <a:pt x="488" y="123097"/>
                  <a:pt x="-1035" y="139766"/>
                  <a:pt x="679" y="156434"/>
                </a:cubicBezTo>
                <a:cubicBezTo>
                  <a:pt x="2393" y="173103"/>
                  <a:pt x="7251" y="189105"/>
                  <a:pt x="15157" y="203869"/>
                </a:cubicBezTo>
                <a:cubicBezTo>
                  <a:pt x="23444" y="219204"/>
                  <a:pt x="34493" y="232444"/>
                  <a:pt x="48209" y="243303"/>
                </a:cubicBezTo>
                <a:lnTo>
                  <a:pt x="67163" y="258257"/>
                </a:lnTo>
                <a:cubicBezTo>
                  <a:pt x="80784" y="269020"/>
                  <a:pt x="96214" y="276830"/>
                  <a:pt x="112979" y="281307"/>
                </a:cubicBezTo>
                <a:cubicBezTo>
                  <a:pt x="129362" y="285879"/>
                  <a:pt x="146221" y="286927"/>
                  <a:pt x="163080" y="284641"/>
                </a:cubicBezTo>
              </a:path>
            </a:pathLst>
          </a:custGeom>
          <a:solidFill>
            <a:schemeClr val="accent5"/>
          </a:solidFill>
          <a:ln w="9525" cap="flat">
            <a:noFill/>
            <a:prstDash val="solid"/>
            <a:miter/>
          </a:ln>
        </p:spPr>
        <p:txBody>
          <a:bodyPr rtlCol="0" anchor="ctr"/>
          <a:lstStyle/>
          <a:p>
            <a:endParaRPr lang="en-GB" sz="1463" dirty="0"/>
          </a:p>
        </p:txBody>
      </p:sp>
      <p:sp>
        <p:nvSpPr>
          <p:cNvPr id="11" name="Freeform: Shape 10">
            <a:extLst>
              <a:ext uri="{FF2B5EF4-FFF2-40B4-BE49-F238E27FC236}">
                <a16:creationId xmlns:a16="http://schemas.microsoft.com/office/drawing/2014/main" id="{64B609E2-45AF-4957-8588-3BC7684122D6}"/>
              </a:ext>
            </a:extLst>
          </p:cNvPr>
          <p:cNvSpPr/>
          <p:nvPr userDrawn="1"/>
        </p:nvSpPr>
        <p:spPr>
          <a:xfrm>
            <a:off x="741455" y="1146469"/>
            <a:ext cx="1170130" cy="1444711"/>
          </a:xfrm>
          <a:custGeom>
            <a:avLst/>
            <a:gdLst>
              <a:gd name="connsiteX0" fmla="*/ 49755 w 1142508"/>
              <a:gd name="connsiteY0" fmla="*/ 794788 h 1146118"/>
              <a:gd name="connsiteX1" fmla="*/ 184725 w 1142508"/>
              <a:gd name="connsiteY1" fmla="*/ 986431 h 1146118"/>
              <a:gd name="connsiteX2" fmla="*/ 208823 w 1142508"/>
              <a:gd name="connsiteY2" fmla="*/ 1006528 h 1146118"/>
              <a:gd name="connsiteX3" fmla="*/ 514194 w 1142508"/>
              <a:gd name="connsiteY3" fmla="*/ 1144736 h 1146118"/>
              <a:gd name="connsiteX4" fmla="*/ 545150 w 1142508"/>
              <a:gd name="connsiteY4" fmla="*/ 1146070 h 1146118"/>
              <a:gd name="connsiteX5" fmla="*/ 669261 w 1142508"/>
              <a:gd name="connsiteY5" fmla="*/ 1132639 h 1146118"/>
              <a:gd name="connsiteX6" fmla="*/ 737937 w 1142508"/>
              <a:gd name="connsiteY6" fmla="*/ 1116637 h 1146118"/>
              <a:gd name="connsiteX7" fmla="*/ 989587 w 1142508"/>
              <a:gd name="connsiteY7" fmla="*/ 976239 h 1146118"/>
              <a:gd name="connsiteX8" fmla="*/ 1128081 w 1142508"/>
              <a:gd name="connsiteY8" fmla="*/ 723541 h 1146118"/>
              <a:gd name="connsiteX9" fmla="*/ 1130557 w 1142508"/>
              <a:gd name="connsiteY9" fmla="*/ 712682 h 1146118"/>
              <a:gd name="connsiteX10" fmla="*/ 1135891 w 1142508"/>
              <a:gd name="connsiteY10" fmla="*/ 688774 h 1146118"/>
              <a:gd name="connsiteX11" fmla="*/ 997112 w 1142508"/>
              <a:gd name="connsiteY11" fmla="*/ 167185 h 1146118"/>
              <a:gd name="connsiteX12" fmla="*/ 975109 w 1142508"/>
              <a:gd name="connsiteY12" fmla="*/ 145849 h 1146118"/>
              <a:gd name="connsiteX13" fmla="*/ 952916 w 1142508"/>
              <a:gd name="connsiteY13" fmla="*/ 127085 h 1146118"/>
              <a:gd name="connsiteX14" fmla="*/ 392465 w 1142508"/>
              <a:gd name="connsiteY14" fmla="*/ 20119 h 1146118"/>
              <a:gd name="connsiteX15" fmla="*/ 363890 w 1142508"/>
              <a:gd name="connsiteY15" fmla="*/ 28406 h 1146118"/>
              <a:gd name="connsiteX16" fmla="*/ 160436 w 1142508"/>
              <a:gd name="connsiteY16" fmla="*/ 153660 h 1146118"/>
              <a:gd name="connsiteX17" fmla="*/ 139481 w 1142508"/>
              <a:gd name="connsiteY17" fmla="*/ 176425 h 1146118"/>
              <a:gd name="connsiteX18" fmla="*/ 9846 w 1142508"/>
              <a:gd name="connsiteY18" fmla="*/ 436362 h 1146118"/>
              <a:gd name="connsiteX19" fmla="*/ 5178 w 1142508"/>
              <a:gd name="connsiteY19" fmla="*/ 462937 h 1146118"/>
              <a:gd name="connsiteX20" fmla="*/ 49755 w 1142508"/>
              <a:gd name="connsiteY20" fmla="*/ 794788 h 114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2508" h="1146118">
                <a:moveTo>
                  <a:pt x="49755" y="794788"/>
                </a:moveTo>
                <a:cubicBezTo>
                  <a:pt x="75473" y="871083"/>
                  <a:pt x="124431" y="930995"/>
                  <a:pt x="184725" y="986431"/>
                </a:cubicBezTo>
                <a:cubicBezTo>
                  <a:pt x="192630" y="993289"/>
                  <a:pt x="200631" y="999956"/>
                  <a:pt x="208823" y="1006528"/>
                </a:cubicBezTo>
                <a:cubicBezTo>
                  <a:pt x="298643" y="1078442"/>
                  <a:pt x="405895" y="1130639"/>
                  <a:pt x="514194" y="1144736"/>
                </a:cubicBezTo>
                <a:cubicBezTo>
                  <a:pt x="524481" y="1145498"/>
                  <a:pt x="534768" y="1145974"/>
                  <a:pt x="545150" y="1146070"/>
                </a:cubicBezTo>
                <a:cubicBezTo>
                  <a:pt x="586489" y="1146641"/>
                  <a:pt x="628208" y="1142164"/>
                  <a:pt x="669261" y="1132639"/>
                </a:cubicBezTo>
                <a:lnTo>
                  <a:pt x="737937" y="1116637"/>
                </a:lnTo>
                <a:cubicBezTo>
                  <a:pt x="833472" y="1094444"/>
                  <a:pt x="920531" y="1045867"/>
                  <a:pt x="989587" y="976239"/>
                </a:cubicBezTo>
                <a:cubicBezTo>
                  <a:pt x="1058739" y="906611"/>
                  <a:pt x="1106554" y="819172"/>
                  <a:pt x="1128081" y="723541"/>
                </a:cubicBezTo>
                <a:cubicBezTo>
                  <a:pt x="1128081" y="723541"/>
                  <a:pt x="1129033" y="719159"/>
                  <a:pt x="1130557" y="712682"/>
                </a:cubicBezTo>
                <a:cubicBezTo>
                  <a:pt x="1131986" y="706205"/>
                  <a:pt x="1133986" y="697442"/>
                  <a:pt x="1135891" y="688774"/>
                </a:cubicBezTo>
                <a:cubicBezTo>
                  <a:pt x="1159513" y="511609"/>
                  <a:pt x="1121413" y="310060"/>
                  <a:pt x="997112" y="167185"/>
                </a:cubicBezTo>
                <a:cubicBezTo>
                  <a:pt x="990063" y="159851"/>
                  <a:pt x="982729" y="152707"/>
                  <a:pt x="975109" y="145849"/>
                </a:cubicBezTo>
                <a:cubicBezTo>
                  <a:pt x="967965" y="139372"/>
                  <a:pt x="960536" y="133086"/>
                  <a:pt x="952916" y="127085"/>
                </a:cubicBezTo>
                <a:cubicBezTo>
                  <a:pt x="788990" y="10404"/>
                  <a:pt x="582012" y="-27696"/>
                  <a:pt x="392465" y="20119"/>
                </a:cubicBezTo>
                <a:cubicBezTo>
                  <a:pt x="382844" y="22596"/>
                  <a:pt x="373319" y="25358"/>
                  <a:pt x="363890" y="28406"/>
                </a:cubicBezTo>
                <a:cubicBezTo>
                  <a:pt x="288261" y="52314"/>
                  <a:pt x="217967" y="91938"/>
                  <a:pt x="160436" y="153660"/>
                </a:cubicBezTo>
                <a:cubicBezTo>
                  <a:pt x="153387" y="160994"/>
                  <a:pt x="146339" y="168614"/>
                  <a:pt x="139481" y="176425"/>
                </a:cubicBezTo>
                <a:cubicBezTo>
                  <a:pt x="74997" y="249958"/>
                  <a:pt x="29372" y="339493"/>
                  <a:pt x="9846" y="436362"/>
                </a:cubicBezTo>
                <a:cubicBezTo>
                  <a:pt x="8036" y="445220"/>
                  <a:pt x="6512" y="454078"/>
                  <a:pt x="5178" y="462937"/>
                </a:cubicBezTo>
                <a:cubicBezTo>
                  <a:pt x="-11776" y="576856"/>
                  <a:pt x="15465" y="685822"/>
                  <a:pt x="49755" y="794788"/>
                </a:cubicBezTo>
              </a:path>
            </a:pathLst>
          </a:custGeom>
          <a:solidFill>
            <a:schemeClr val="bg1"/>
          </a:solidFill>
          <a:ln w="9525" cap="flat">
            <a:noFill/>
            <a:prstDash val="solid"/>
            <a:miter/>
          </a:ln>
        </p:spPr>
        <p:txBody>
          <a:bodyPr rtlCol="0" anchor="ctr"/>
          <a:lstStyle/>
          <a:p>
            <a:endParaRPr lang="en-GB" sz="1463" dirty="0"/>
          </a:p>
        </p:txBody>
      </p:sp>
      <p:sp>
        <p:nvSpPr>
          <p:cNvPr id="25" name="Freeform: Shape 24">
            <a:extLst>
              <a:ext uri="{FF2B5EF4-FFF2-40B4-BE49-F238E27FC236}">
                <a16:creationId xmlns:a16="http://schemas.microsoft.com/office/drawing/2014/main" id="{E8683384-862C-498A-A06D-3604B81B3F68}"/>
              </a:ext>
            </a:extLst>
          </p:cNvPr>
          <p:cNvSpPr/>
          <p:nvPr userDrawn="1"/>
        </p:nvSpPr>
        <p:spPr>
          <a:xfrm>
            <a:off x="2264757" y="0"/>
            <a:ext cx="1504753" cy="1146468"/>
          </a:xfrm>
          <a:custGeom>
            <a:avLst/>
            <a:gdLst>
              <a:gd name="connsiteX0" fmla="*/ 15250 w 1852004"/>
              <a:gd name="connsiteY0" fmla="*/ 0 h 1146468"/>
              <a:gd name="connsiteX1" fmla="*/ 1824221 w 1852004"/>
              <a:gd name="connsiteY1" fmla="*/ 0 h 1146468"/>
              <a:gd name="connsiteX2" fmla="*/ 1850615 w 1852004"/>
              <a:gd name="connsiteY2" fmla="*/ 184419 h 1146468"/>
              <a:gd name="connsiteX3" fmla="*/ 1841276 w 1852004"/>
              <a:gd name="connsiteY3" fmla="*/ 405115 h 1146468"/>
              <a:gd name="connsiteX4" fmla="*/ 1832630 w 1852004"/>
              <a:gd name="connsiteY4" fmla="*/ 443869 h 1146468"/>
              <a:gd name="connsiteX5" fmla="*/ 1828616 w 1852004"/>
              <a:gd name="connsiteY5" fmla="*/ 461472 h 1146468"/>
              <a:gd name="connsiteX6" fmla="*/ 1604118 w 1852004"/>
              <a:gd name="connsiteY6" fmla="*/ 871095 h 1146468"/>
              <a:gd name="connsiteX7" fmla="*/ 1196194 w 1852004"/>
              <a:gd name="connsiteY7" fmla="*/ 1098679 h 1146468"/>
              <a:gd name="connsiteX8" fmla="*/ 1084870 w 1852004"/>
              <a:gd name="connsiteY8" fmla="*/ 1124619 h 1146468"/>
              <a:gd name="connsiteX9" fmla="*/ 883687 w 1852004"/>
              <a:gd name="connsiteY9" fmla="*/ 1146390 h 1146468"/>
              <a:gd name="connsiteX10" fmla="*/ 833507 w 1852004"/>
              <a:gd name="connsiteY10" fmla="*/ 1144228 h 1146468"/>
              <a:gd name="connsiteX11" fmla="*/ 338502 w 1852004"/>
              <a:gd name="connsiteY11" fmla="*/ 920193 h 1146468"/>
              <a:gd name="connsiteX12" fmla="*/ 299439 w 1852004"/>
              <a:gd name="connsiteY12" fmla="*/ 887616 h 1146468"/>
              <a:gd name="connsiteX13" fmla="*/ 80653 w 1852004"/>
              <a:gd name="connsiteY13" fmla="*/ 576963 h 1146468"/>
              <a:gd name="connsiteX14" fmla="*/ 8394 w 1852004"/>
              <a:gd name="connsiteY14" fmla="*/ 39034 h 114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2004" h="1146468">
                <a:moveTo>
                  <a:pt x="15250" y="0"/>
                </a:moveTo>
                <a:lnTo>
                  <a:pt x="1824221" y="0"/>
                </a:lnTo>
                <a:lnTo>
                  <a:pt x="1850615" y="184419"/>
                </a:lnTo>
                <a:cubicBezTo>
                  <a:pt x="1854169" y="259052"/>
                  <a:pt x="1850849" y="333319"/>
                  <a:pt x="1841276" y="405115"/>
                </a:cubicBezTo>
                <a:cubicBezTo>
                  <a:pt x="1838188" y="419165"/>
                  <a:pt x="1834946" y="433370"/>
                  <a:pt x="1832630" y="443869"/>
                </a:cubicBezTo>
                <a:cubicBezTo>
                  <a:pt x="1830159" y="454369"/>
                  <a:pt x="1828616" y="461472"/>
                  <a:pt x="1828616" y="461472"/>
                </a:cubicBezTo>
                <a:cubicBezTo>
                  <a:pt x="1793721" y="616490"/>
                  <a:pt x="1716213" y="758228"/>
                  <a:pt x="1604118" y="871095"/>
                </a:cubicBezTo>
                <a:cubicBezTo>
                  <a:pt x="1492178" y="983961"/>
                  <a:pt x="1351056" y="1062705"/>
                  <a:pt x="1196194" y="1098679"/>
                </a:cubicBezTo>
                <a:lnTo>
                  <a:pt x="1084870" y="1124619"/>
                </a:lnTo>
                <a:cubicBezTo>
                  <a:pt x="1018323" y="1140059"/>
                  <a:pt x="950697" y="1147316"/>
                  <a:pt x="883687" y="1146390"/>
                </a:cubicBezTo>
                <a:cubicBezTo>
                  <a:pt x="866857" y="1146235"/>
                  <a:pt x="850182" y="1145463"/>
                  <a:pt x="833507" y="1144228"/>
                </a:cubicBezTo>
                <a:cubicBezTo>
                  <a:pt x="657955" y="1121377"/>
                  <a:pt x="484100" y="1036765"/>
                  <a:pt x="338502" y="920193"/>
                </a:cubicBezTo>
                <a:cubicBezTo>
                  <a:pt x="325222" y="909540"/>
                  <a:pt x="312253" y="898733"/>
                  <a:pt x="299439" y="887616"/>
                </a:cubicBezTo>
                <a:cubicBezTo>
                  <a:pt x="201702" y="797754"/>
                  <a:pt x="122342" y="700637"/>
                  <a:pt x="80653" y="576963"/>
                </a:cubicBezTo>
                <a:cubicBezTo>
                  <a:pt x="25069" y="400330"/>
                  <a:pt x="-19089" y="223696"/>
                  <a:pt x="8394" y="39034"/>
                </a:cubicBezTo>
                <a:close/>
              </a:path>
            </a:pathLst>
          </a:custGeom>
          <a:solidFill>
            <a:schemeClr val="accent1"/>
          </a:solidFill>
          <a:ln w="9525" cap="flat">
            <a:noFill/>
            <a:prstDash val="solid"/>
            <a:miter/>
          </a:ln>
        </p:spPr>
        <p:txBody>
          <a:bodyPr wrap="square" rtlCol="0" anchor="ctr">
            <a:noAutofit/>
          </a:bodyPr>
          <a:lstStyle/>
          <a:p>
            <a:endParaRPr lang="en-GB" sz="1463" dirty="0"/>
          </a:p>
        </p:txBody>
      </p:sp>
      <p:sp>
        <p:nvSpPr>
          <p:cNvPr id="18" name="Text Placeholder 2">
            <a:extLst>
              <a:ext uri="{FF2B5EF4-FFF2-40B4-BE49-F238E27FC236}">
                <a16:creationId xmlns:a16="http://schemas.microsoft.com/office/drawing/2014/main" id="{E9EFFB58-7E87-4DB5-A8EA-F8F38946999B}"/>
              </a:ext>
            </a:extLst>
          </p:cNvPr>
          <p:cNvSpPr>
            <a:spLocks noGrp="1"/>
          </p:cNvSpPr>
          <p:nvPr>
            <p:ph type="body" idx="1" hasCustomPrompt="1"/>
          </p:nvPr>
        </p:nvSpPr>
        <p:spPr>
          <a:xfrm>
            <a:off x="894172" y="1410073"/>
            <a:ext cx="1000274" cy="997196"/>
          </a:xfrm>
        </p:spPr>
        <p:txBody>
          <a:bodyPr wrap="none" anchor="t" anchorCtr="0">
            <a:noAutofit/>
          </a:bodyPr>
          <a:lstStyle>
            <a:lvl1pPr marL="0" indent="0">
              <a:buNone/>
              <a:defRPr sz="5850" b="1">
                <a:solidFill>
                  <a:schemeClr val="accent1"/>
                </a:solidFill>
                <a:latin typeface="+mj-lt"/>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a:t>
            </a:r>
          </a:p>
        </p:txBody>
      </p:sp>
      <p:pic>
        <p:nvPicPr>
          <p:cNvPr id="3" name="Picture 2" descr="A close up of a logo&#10;&#10;Description automatically generated">
            <a:extLst>
              <a:ext uri="{FF2B5EF4-FFF2-40B4-BE49-F238E27FC236}">
                <a16:creationId xmlns:a16="http://schemas.microsoft.com/office/drawing/2014/main" id="{F8302BA7-41A3-4E36-8FEF-8A0C699C518F}"/>
              </a:ext>
            </a:extLst>
          </p:cNvPr>
          <p:cNvPicPr>
            <a:picLocks noChangeAspect="1"/>
          </p:cNvPicPr>
          <p:nvPr userDrawn="1"/>
        </p:nvPicPr>
        <p:blipFill rotWithShape="1">
          <a:blip r:embed="rId2"/>
          <a:srcRect l="7093" t="20833" r="7093" b="20972"/>
          <a:stretch/>
        </p:blipFill>
        <p:spPr>
          <a:xfrm>
            <a:off x="286346" y="6161531"/>
            <a:ext cx="732531" cy="344044"/>
          </a:xfrm>
          <a:prstGeom prst="rect">
            <a:avLst/>
          </a:prstGeom>
        </p:spPr>
      </p:pic>
    </p:spTree>
    <p:extLst>
      <p:ext uri="{BB962C8B-B14F-4D97-AF65-F5344CB8AC3E}">
        <p14:creationId xmlns:p14="http://schemas.microsoft.com/office/powerpoint/2010/main" val="1465931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lain">
    <p:bg>
      <p:bgPr>
        <a:solidFill>
          <a:schemeClr val="accent3"/>
        </a:solidFill>
        <a:effectLst/>
      </p:bgPr>
    </p:bg>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2DC147B4-65A8-4596-80CA-C28F2DFA5791}"/>
              </a:ext>
            </a:extLst>
          </p:cNvPr>
          <p:cNvPicPr>
            <a:picLocks noChangeAspect="1"/>
          </p:cNvPicPr>
          <p:nvPr userDrawn="1"/>
        </p:nvPicPr>
        <p:blipFill rotWithShape="1">
          <a:blip r:embed="rId2"/>
          <a:srcRect l="7093" t="20833" r="7093" b="20972"/>
          <a:stretch/>
        </p:blipFill>
        <p:spPr>
          <a:xfrm>
            <a:off x="274233" y="327796"/>
            <a:ext cx="1634310" cy="767579"/>
          </a:xfrm>
          <a:prstGeom prst="rect">
            <a:avLst/>
          </a:prstGeom>
        </p:spPr>
      </p:pic>
      <p:sp>
        <p:nvSpPr>
          <p:cNvPr id="2" name="Title 1">
            <a:extLst>
              <a:ext uri="{FF2B5EF4-FFF2-40B4-BE49-F238E27FC236}">
                <a16:creationId xmlns:a16="http://schemas.microsoft.com/office/drawing/2014/main" id="{A8A4E94C-4277-4BF8-8675-8E7134B37E48}"/>
              </a:ext>
            </a:extLst>
          </p:cNvPr>
          <p:cNvSpPr>
            <a:spLocks noGrp="1"/>
          </p:cNvSpPr>
          <p:nvPr>
            <p:ph type="ctrTitle" hasCustomPrompt="1"/>
          </p:nvPr>
        </p:nvSpPr>
        <p:spPr>
          <a:xfrm>
            <a:off x="5792887" y="2357725"/>
            <a:ext cx="2632500" cy="1661993"/>
          </a:xfrm>
        </p:spPr>
        <p:txBody>
          <a:bodyPr anchor="b" anchorCtr="0">
            <a:noAutofit/>
          </a:bodyPr>
          <a:lstStyle>
            <a:lvl1pPr algn="r">
              <a:defRPr sz="3250">
                <a:solidFill>
                  <a:schemeClr val="accent1"/>
                </a:solidFill>
              </a:defRPr>
            </a:lvl1pPr>
          </a:lstStyle>
          <a:p>
            <a:r>
              <a:rPr lang="en-US"/>
              <a:t>Presentation title goes here</a:t>
            </a:r>
          </a:p>
        </p:txBody>
      </p:sp>
      <p:sp>
        <p:nvSpPr>
          <p:cNvPr id="3" name="Subtitle 2">
            <a:extLst>
              <a:ext uri="{FF2B5EF4-FFF2-40B4-BE49-F238E27FC236}">
                <a16:creationId xmlns:a16="http://schemas.microsoft.com/office/drawing/2014/main" id="{085545D8-EA0D-47E0-8A53-918DFC169B42}"/>
              </a:ext>
            </a:extLst>
          </p:cNvPr>
          <p:cNvSpPr>
            <a:spLocks noGrp="1"/>
          </p:cNvSpPr>
          <p:nvPr>
            <p:ph type="subTitle" idx="1" hasCustomPrompt="1"/>
          </p:nvPr>
        </p:nvSpPr>
        <p:spPr>
          <a:xfrm>
            <a:off x="5792555" y="4285760"/>
            <a:ext cx="2632500" cy="1655762"/>
          </a:xfrm>
        </p:spPr>
        <p:txBody>
          <a:bodyPr/>
          <a:lstStyle>
            <a:lvl1pPr marL="0" indent="0" algn="r">
              <a:spcBef>
                <a:spcPts val="0"/>
              </a:spcBef>
              <a:spcAft>
                <a:spcPts val="488"/>
              </a:spcAft>
              <a:buNone/>
              <a:defRPr sz="1463" b="0">
                <a:solidFill>
                  <a:schemeClr val="accent1"/>
                </a:solidFill>
                <a:latin typeface="+mj-lt"/>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Date: [00/00/00]</a:t>
            </a:r>
          </a:p>
          <a:p>
            <a:r>
              <a:rPr lang="en-GB"/>
              <a:t>Version number: [1]</a:t>
            </a:r>
          </a:p>
        </p:txBody>
      </p:sp>
      <p:sp>
        <p:nvSpPr>
          <p:cNvPr id="23" name="Text Placeholder 21">
            <a:extLst>
              <a:ext uri="{FF2B5EF4-FFF2-40B4-BE49-F238E27FC236}">
                <a16:creationId xmlns:a16="http://schemas.microsoft.com/office/drawing/2014/main" id="{CF83F936-B2D6-4F4B-92AA-29FED0DAB4C0}"/>
              </a:ext>
            </a:extLst>
          </p:cNvPr>
          <p:cNvSpPr>
            <a:spLocks noGrp="1"/>
          </p:cNvSpPr>
          <p:nvPr>
            <p:ph type="body" sz="quarter" idx="10" hasCustomPrompt="1"/>
          </p:nvPr>
        </p:nvSpPr>
        <p:spPr>
          <a:xfrm>
            <a:off x="289445" y="6340098"/>
            <a:ext cx="3628331" cy="166199"/>
          </a:xfrm>
        </p:spPr>
        <p:txBody>
          <a:bodyPr anchor="b" anchorCtr="0">
            <a:noAutofit/>
          </a:bodyPr>
          <a:lstStyle>
            <a:lvl1pPr>
              <a:defRPr sz="975" b="1">
                <a:solidFill>
                  <a:schemeClr val="bg1"/>
                </a:solidFill>
              </a:defRPr>
            </a:lvl1pPr>
          </a:lstStyle>
          <a:p>
            <a:pPr lvl="0"/>
            <a:r>
              <a:rPr lang="en-US"/>
              <a:t>Security Level: XXX</a:t>
            </a:r>
          </a:p>
        </p:txBody>
      </p:sp>
    </p:spTree>
    <p:extLst>
      <p:ext uri="{BB962C8B-B14F-4D97-AF65-F5344CB8AC3E}">
        <p14:creationId xmlns:p14="http://schemas.microsoft.com/office/powerpoint/2010/main" val="3861813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ink">
    <p:bg>
      <p:bgPr>
        <a:solidFill>
          <a:schemeClr val="accent4"/>
        </a:solid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27DE3309-E3BD-440C-A265-E5CFA19AE917}"/>
              </a:ext>
            </a:extLst>
          </p:cNvPr>
          <p:cNvSpPr/>
          <p:nvPr userDrawn="1"/>
        </p:nvSpPr>
        <p:spPr>
          <a:xfrm>
            <a:off x="4653602" y="772807"/>
            <a:ext cx="4811268" cy="5594628"/>
          </a:xfrm>
          <a:custGeom>
            <a:avLst/>
            <a:gdLst>
              <a:gd name="connsiteX0" fmla="*/ 723125 w 810025"/>
              <a:gd name="connsiteY0" fmla="*/ 630843 h 765303"/>
              <a:gd name="connsiteX1" fmla="*/ 791038 w 810025"/>
              <a:gd name="connsiteY1" fmla="*/ 492921 h 765303"/>
              <a:gd name="connsiteX2" fmla="*/ 798658 w 810025"/>
              <a:gd name="connsiteY2" fmla="*/ 461393 h 765303"/>
              <a:gd name="connsiteX3" fmla="*/ 720363 w 810025"/>
              <a:gd name="connsiteY3" fmla="*/ 143068 h 765303"/>
              <a:gd name="connsiteX4" fmla="*/ 688645 w 810025"/>
              <a:gd name="connsiteY4" fmla="*/ 106397 h 765303"/>
              <a:gd name="connsiteX5" fmla="*/ 506336 w 810025"/>
              <a:gd name="connsiteY5" fmla="*/ 11432 h 765303"/>
              <a:gd name="connsiteX6" fmla="*/ 48374 w 810025"/>
              <a:gd name="connsiteY6" fmla="*/ 192598 h 765303"/>
              <a:gd name="connsiteX7" fmla="*/ 19132 w 810025"/>
              <a:gd name="connsiteY7" fmla="*/ 472442 h 765303"/>
              <a:gd name="connsiteX8" fmla="*/ 111429 w 810025"/>
              <a:gd name="connsiteY8" fmla="*/ 653798 h 765303"/>
              <a:gd name="connsiteX9" fmla="*/ 411086 w 810025"/>
              <a:gd name="connsiteY9" fmla="*/ 764288 h 765303"/>
              <a:gd name="connsiteX10" fmla="*/ 478428 w 810025"/>
              <a:gd name="connsiteY10" fmla="*/ 759050 h 765303"/>
              <a:gd name="connsiteX11" fmla="*/ 615588 w 810025"/>
              <a:gd name="connsiteY11" fmla="*/ 719330 h 765303"/>
              <a:gd name="connsiteX12" fmla="*/ 723125 w 810025"/>
              <a:gd name="connsiteY12" fmla="*/ 630843 h 76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0025" h="765303">
                <a:moveTo>
                  <a:pt x="723125" y="630843"/>
                </a:moveTo>
                <a:cubicBezTo>
                  <a:pt x="755891" y="590267"/>
                  <a:pt x="778751" y="543880"/>
                  <a:pt x="791038" y="492921"/>
                </a:cubicBezTo>
                <a:lnTo>
                  <a:pt x="798658" y="461393"/>
                </a:lnTo>
                <a:cubicBezTo>
                  <a:pt x="829519" y="297373"/>
                  <a:pt x="795610" y="230126"/>
                  <a:pt x="720363" y="143068"/>
                </a:cubicBezTo>
                <a:lnTo>
                  <a:pt x="688645" y="106397"/>
                </a:lnTo>
                <a:cubicBezTo>
                  <a:pt x="644544" y="55438"/>
                  <a:pt x="572821" y="19814"/>
                  <a:pt x="506336" y="11432"/>
                </a:cubicBezTo>
                <a:cubicBezTo>
                  <a:pt x="219062" y="-24667"/>
                  <a:pt x="138480" y="21815"/>
                  <a:pt x="48374" y="192598"/>
                </a:cubicBezTo>
                <a:cubicBezTo>
                  <a:pt x="5797" y="273275"/>
                  <a:pt x="-19635" y="350332"/>
                  <a:pt x="19132" y="472442"/>
                </a:cubicBezTo>
                <a:cubicBezTo>
                  <a:pt x="39516" y="536641"/>
                  <a:pt x="65424" y="602935"/>
                  <a:pt x="111429" y="653798"/>
                </a:cubicBezTo>
                <a:cubicBezTo>
                  <a:pt x="182867" y="732761"/>
                  <a:pt x="307930" y="772289"/>
                  <a:pt x="411086" y="764288"/>
                </a:cubicBezTo>
                <a:lnTo>
                  <a:pt x="478428" y="759050"/>
                </a:lnTo>
                <a:cubicBezTo>
                  <a:pt x="526815" y="755335"/>
                  <a:pt x="572154" y="740381"/>
                  <a:pt x="615588" y="719330"/>
                </a:cubicBezTo>
                <a:cubicBezTo>
                  <a:pt x="671023" y="692660"/>
                  <a:pt x="693502" y="667514"/>
                  <a:pt x="723125" y="630843"/>
                </a:cubicBezTo>
              </a:path>
            </a:pathLst>
          </a:custGeom>
          <a:solidFill>
            <a:srgbClr val="FFFFFF"/>
          </a:solidFill>
          <a:ln w="9525" cap="flat">
            <a:noFill/>
            <a:prstDash val="solid"/>
            <a:miter/>
          </a:ln>
        </p:spPr>
        <p:txBody>
          <a:bodyPr rtlCol="0" anchor="ctr"/>
          <a:lstStyle/>
          <a:p>
            <a:endParaRPr lang="en-GB" sz="1463" dirty="0"/>
          </a:p>
        </p:txBody>
      </p:sp>
      <p:sp>
        <p:nvSpPr>
          <p:cNvPr id="7" name="Freeform: Shape 6">
            <a:extLst>
              <a:ext uri="{FF2B5EF4-FFF2-40B4-BE49-F238E27FC236}">
                <a16:creationId xmlns:a16="http://schemas.microsoft.com/office/drawing/2014/main" id="{F9D114F1-77B8-4A7D-A2AE-70635DC16421}"/>
              </a:ext>
            </a:extLst>
          </p:cNvPr>
          <p:cNvSpPr/>
          <p:nvPr userDrawn="1"/>
        </p:nvSpPr>
        <p:spPr>
          <a:xfrm>
            <a:off x="8914994" y="5711180"/>
            <a:ext cx="549876" cy="682554"/>
          </a:xfrm>
          <a:custGeom>
            <a:avLst/>
            <a:gdLst>
              <a:gd name="connsiteX0" fmla="*/ 163080 w 283387"/>
              <a:gd name="connsiteY0" fmla="*/ 284641 h 285809"/>
              <a:gd name="connsiteX1" fmla="*/ 214992 w 283387"/>
              <a:gd name="connsiteY1" fmla="*/ 265401 h 285809"/>
              <a:gd name="connsiteX2" fmla="*/ 224707 w 283387"/>
              <a:gd name="connsiteY2" fmla="*/ 259114 h 285809"/>
              <a:gd name="connsiteX3" fmla="*/ 282619 w 283387"/>
              <a:gd name="connsiteY3" fmla="*/ 157673 h 285809"/>
              <a:gd name="connsiteX4" fmla="*/ 283286 w 283387"/>
              <a:gd name="connsiteY4" fmla="*/ 140433 h 285809"/>
              <a:gd name="connsiteX5" fmla="*/ 266617 w 283387"/>
              <a:gd name="connsiteY5" fmla="*/ 72138 h 285809"/>
              <a:gd name="connsiteX6" fmla="*/ 216230 w 283387"/>
              <a:gd name="connsiteY6" fmla="*/ 23180 h 285809"/>
              <a:gd name="connsiteX7" fmla="*/ 200895 w 283387"/>
              <a:gd name="connsiteY7" fmla="*/ 14988 h 285809"/>
              <a:gd name="connsiteX8" fmla="*/ 123933 w 283387"/>
              <a:gd name="connsiteY8" fmla="*/ 1177 h 285809"/>
              <a:gd name="connsiteX9" fmla="*/ 123933 w 283387"/>
              <a:gd name="connsiteY9" fmla="*/ 1177 h 285809"/>
              <a:gd name="connsiteX10" fmla="*/ 43922 w 283387"/>
              <a:gd name="connsiteY10" fmla="*/ 45183 h 285809"/>
              <a:gd name="connsiteX11" fmla="*/ 29825 w 283387"/>
              <a:gd name="connsiteY11" fmla="*/ 61851 h 285809"/>
              <a:gd name="connsiteX12" fmla="*/ 5346 w 283387"/>
              <a:gd name="connsiteY12" fmla="*/ 107095 h 285809"/>
              <a:gd name="connsiteX13" fmla="*/ 679 w 283387"/>
              <a:gd name="connsiteY13" fmla="*/ 156434 h 285809"/>
              <a:gd name="connsiteX14" fmla="*/ 15157 w 283387"/>
              <a:gd name="connsiteY14" fmla="*/ 203869 h 285809"/>
              <a:gd name="connsiteX15" fmla="*/ 48209 w 283387"/>
              <a:gd name="connsiteY15" fmla="*/ 243303 h 285809"/>
              <a:gd name="connsiteX16" fmla="*/ 67163 w 283387"/>
              <a:gd name="connsiteY16" fmla="*/ 258257 h 285809"/>
              <a:gd name="connsiteX17" fmla="*/ 112979 w 283387"/>
              <a:gd name="connsiteY17" fmla="*/ 281307 h 285809"/>
              <a:gd name="connsiteX18" fmla="*/ 163080 w 283387"/>
              <a:gd name="connsiteY18" fmla="*/ 284641 h 28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387" h="285809">
                <a:moveTo>
                  <a:pt x="163080" y="284641"/>
                </a:moveTo>
                <a:cubicBezTo>
                  <a:pt x="181749" y="282069"/>
                  <a:pt x="199180" y="275592"/>
                  <a:pt x="214992" y="265401"/>
                </a:cubicBezTo>
                <a:lnTo>
                  <a:pt x="224707" y="259114"/>
                </a:lnTo>
                <a:cubicBezTo>
                  <a:pt x="259282" y="236730"/>
                  <a:pt x="280904" y="198821"/>
                  <a:pt x="282619" y="157673"/>
                </a:cubicBezTo>
                <a:lnTo>
                  <a:pt x="283286" y="140433"/>
                </a:lnTo>
                <a:cubicBezTo>
                  <a:pt x="284238" y="116525"/>
                  <a:pt x="278523" y="92903"/>
                  <a:pt x="266617" y="72138"/>
                </a:cubicBezTo>
                <a:cubicBezTo>
                  <a:pt x="254711" y="51374"/>
                  <a:pt x="237280" y="34419"/>
                  <a:pt x="216230" y="23180"/>
                </a:cubicBezTo>
                <a:lnTo>
                  <a:pt x="200895" y="14988"/>
                </a:lnTo>
                <a:cubicBezTo>
                  <a:pt x="177177" y="2320"/>
                  <a:pt x="150602" y="-2442"/>
                  <a:pt x="123933" y="1177"/>
                </a:cubicBezTo>
                <a:lnTo>
                  <a:pt x="123933" y="1177"/>
                </a:lnTo>
                <a:cubicBezTo>
                  <a:pt x="92690" y="5463"/>
                  <a:pt x="64211" y="21084"/>
                  <a:pt x="43922" y="45183"/>
                </a:cubicBezTo>
                <a:lnTo>
                  <a:pt x="29825" y="61851"/>
                </a:lnTo>
                <a:cubicBezTo>
                  <a:pt x="18586" y="75186"/>
                  <a:pt x="10299" y="90426"/>
                  <a:pt x="5346" y="107095"/>
                </a:cubicBezTo>
                <a:cubicBezTo>
                  <a:pt x="488" y="123097"/>
                  <a:pt x="-1035" y="139766"/>
                  <a:pt x="679" y="156434"/>
                </a:cubicBezTo>
                <a:cubicBezTo>
                  <a:pt x="2393" y="173103"/>
                  <a:pt x="7251" y="189105"/>
                  <a:pt x="15157" y="203869"/>
                </a:cubicBezTo>
                <a:cubicBezTo>
                  <a:pt x="23444" y="219204"/>
                  <a:pt x="34493" y="232444"/>
                  <a:pt x="48209" y="243303"/>
                </a:cubicBezTo>
                <a:lnTo>
                  <a:pt x="67163" y="258257"/>
                </a:lnTo>
                <a:cubicBezTo>
                  <a:pt x="80784" y="269020"/>
                  <a:pt x="96214" y="276830"/>
                  <a:pt x="112979" y="281307"/>
                </a:cubicBezTo>
                <a:cubicBezTo>
                  <a:pt x="129362" y="285879"/>
                  <a:pt x="146221" y="286927"/>
                  <a:pt x="163080" y="284641"/>
                </a:cubicBezTo>
              </a:path>
            </a:pathLst>
          </a:custGeom>
          <a:solidFill>
            <a:srgbClr val="D42F7F"/>
          </a:solidFill>
          <a:ln w="9525" cap="flat">
            <a:noFill/>
            <a:prstDash val="solid"/>
            <a:miter/>
          </a:ln>
        </p:spPr>
        <p:txBody>
          <a:bodyPr rtlCol="0" anchor="ctr"/>
          <a:lstStyle/>
          <a:p>
            <a:endParaRPr lang="en-GB" sz="1463" dirty="0"/>
          </a:p>
        </p:txBody>
      </p:sp>
      <p:sp>
        <p:nvSpPr>
          <p:cNvPr id="9" name="Freeform: Shape 8">
            <a:extLst>
              <a:ext uri="{FF2B5EF4-FFF2-40B4-BE49-F238E27FC236}">
                <a16:creationId xmlns:a16="http://schemas.microsoft.com/office/drawing/2014/main" id="{6BE8EAB1-B954-497F-8E5A-A7CA405D4EC3}"/>
              </a:ext>
            </a:extLst>
          </p:cNvPr>
          <p:cNvSpPr/>
          <p:nvPr userDrawn="1"/>
        </p:nvSpPr>
        <p:spPr>
          <a:xfrm>
            <a:off x="7949136" y="340496"/>
            <a:ext cx="1651674" cy="2039252"/>
          </a:xfrm>
          <a:custGeom>
            <a:avLst/>
            <a:gdLst>
              <a:gd name="connsiteX0" fmla="*/ 49755 w 1142508"/>
              <a:gd name="connsiteY0" fmla="*/ 794788 h 1146118"/>
              <a:gd name="connsiteX1" fmla="*/ 184725 w 1142508"/>
              <a:gd name="connsiteY1" fmla="*/ 986431 h 1146118"/>
              <a:gd name="connsiteX2" fmla="*/ 208823 w 1142508"/>
              <a:gd name="connsiteY2" fmla="*/ 1006528 h 1146118"/>
              <a:gd name="connsiteX3" fmla="*/ 514194 w 1142508"/>
              <a:gd name="connsiteY3" fmla="*/ 1144736 h 1146118"/>
              <a:gd name="connsiteX4" fmla="*/ 545150 w 1142508"/>
              <a:gd name="connsiteY4" fmla="*/ 1146070 h 1146118"/>
              <a:gd name="connsiteX5" fmla="*/ 669261 w 1142508"/>
              <a:gd name="connsiteY5" fmla="*/ 1132639 h 1146118"/>
              <a:gd name="connsiteX6" fmla="*/ 737937 w 1142508"/>
              <a:gd name="connsiteY6" fmla="*/ 1116637 h 1146118"/>
              <a:gd name="connsiteX7" fmla="*/ 989587 w 1142508"/>
              <a:gd name="connsiteY7" fmla="*/ 976239 h 1146118"/>
              <a:gd name="connsiteX8" fmla="*/ 1128081 w 1142508"/>
              <a:gd name="connsiteY8" fmla="*/ 723541 h 1146118"/>
              <a:gd name="connsiteX9" fmla="*/ 1130557 w 1142508"/>
              <a:gd name="connsiteY9" fmla="*/ 712682 h 1146118"/>
              <a:gd name="connsiteX10" fmla="*/ 1135891 w 1142508"/>
              <a:gd name="connsiteY10" fmla="*/ 688774 h 1146118"/>
              <a:gd name="connsiteX11" fmla="*/ 997112 w 1142508"/>
              <a:gd name="connsiteY11" fmla="*/ 167185 h 1146118"/>
              <a:gd name="connsiteX12" fmla="*/ 975109 w 1142508"/>
              <a:gd name="connsiteY12" fmla="*/ 145849 h 1146118"/>
              <a:gd name="connsiteX13" fmla="*/ 952916 w 1142508"/>
              <a:gd name="connsiteY13" fmla="*/ 127085 h 1146118"/>
              <a:gd name="connsiteX14" fmla="*/ 392465 w 1142508"/>
              <a:gd name="connsiteY14" fmla="*/ 20119 h 1146118"/>
              <a:gd name="connsiteX15" fmla="*/ 363890 w 1142508"/>
              <a:gd name="connsiteY15" fmla="*/ 28406 h 1146118"/>
              <a:gd name="connsiteX16" fmla="*/ 160436 w 1142508"/>
              <a:gd name="connsiteY16" fmla="*/ 153660 h 1146118"/>
              <a:gd name="connsiteX17" fmla="*/ 139481 w 1142508"/>
              <a:gd name="connsiteY17" fmla="*/ 176425 h 1146118"/>
              <a:gd name="connsiteX18" fmla="*/ 9846 w 1142508"/>
              <a:gd name="connsiteY18" fmla="*/ 436362 h 1146118"/>
              <a:gd name="connsiteX19" fmla="*/ 5178 w 1142508"/>
              <a:gd name="connsiteY19" fmla="*/ 462937 h 1146118"/>
              <a:gd name="connsiteX20" fmla="*/ 49755 w 1142508"/>
              <a:gd name="connsiteY20" fmla="*/ 794788 h 114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2508" h="1146118">
                <a:moveTo>
                  <a:pt x="49755" y="794788"/>
                </a:moveTo>
                <a:cubicBezTo>
                  <a:pt x="75473" y="871083"/>
                  <a:pt x="124431" y="930995"/>
                  <a:pt x="184725" y="986431"/>
                </a:cubicBezTo>
                <a:cubicBezTo>
                  <a:pt x="192630" y="993289"/>
                  <a:pt x="200631" y="999956"/>
                  <a:pt x="208823" y="1006528"/>
                </a:cubicBezTo>
                <a:cubicBezTo>
                  <a:pt x="298643" y="1078442"/>
                  <a:pt x="405895" y="1130639"/>
                  <a:pt x="514194" y="1144736"/>
                </a:cubicBezTo>
                <a:cubicBezTo>
                  <a:pt x="524481" y="1145498"/>
                  <a:pt x="534768" y="1145974"/>
                  <a:pt x="545150" y="1146070"/>
                </a:cubicBezTo>
                <a:cubicBezTo>
                  <a:pt x="586489" y="1146641"/>
                  <a:pt x="628208" y="1142164"/>
                  <a:pt x="669261" y="1132639"/>
                </a:cubicBezTo>
                <a:lnTo>
                  <a:pt x="737937" y="1116637"/>
                </a:lnTo>
                <a:cubicBezTo>
                  <a:pt x="833472" y="1094444"/>
                  <a:pt x="920531" y="1045867"/>
                  <a:pt x="989587" y="976239"/>
                </a:cubicBezTo>
                <a:cubicBezTo>
                  <a:pt x="1058739" y="906611"/>
                  <a:pt x="1106554" y="819172"/>
                  <a:pt x="1128081" y="723541"/>
                </a:cubicBezTo>
                <a:cubicBezTo>
                  <a:pt x="1128081" y="723541"/>
                  <a:pt x="1129033" y="719159"/>
                  <a:pt x="1130557" y="712682"/>
                </a:cubicBezTo>
                <a:cubicBezTo>
                  <a:pt x="1131986" y="706205"/>
                  <a:pt x="1133986" y="697442"/>
                  <a:pt x="1135891" y="688774"/>
                </a:cubicBezTo>
                <a:cubicBezTo>
                  <a:pt x="1159513" y="511609"/>
                  <a:pt x="1121413" y="310060"/>
                  <a:pt x="997112" y="167185"/>
                </a:cubicBezTo>
                <a:cubicBezTo>
                  <a:pt x="990063" y="159851"/>
                  <a:pt x="982729" y="152707"/>
                  <a:pt x="975109" y="145849"/>
                </a:cubicBezTo>
                <a:cubicBezTo>
                  <a:pt x="967965" y="139372"/>
                  <a:pt x="960536" y="133086"/>
                  <a:pt x="952916" y="127085"/>
                </a:cubicBezTo>
                <a:cubicBezTo>
                  <a:pt x="788990" y="10404"/>
                  <a:pt x="582012" y="-27696"/>
                  <a:pt x="392465" y="20119"/>
                </a:cubicBezTo>
                <a:cubicBezTo>
                  <a:pt x="382844" y="22596"/>
                  <a:pt x="373319" y="25358"/>
                  <a:pt x="363890" y="28406"/>
                </a:cubicBezTo>
                <a:cubicBezTo>
                  <a:pt x="288261" y="52314"/>
                  <a:pt x="217967" y="91938"/>
                  <a:pt x="160436" y="153660"/>
                </a:cubicBezTo>
                <a:cubicBezTo>
                  <a:pt x="153387" y="160994"/>
                  <a:pt x="146339" y="168614"/>
                  <a:pt x="139481" y="176425"/>
                </a:cubicBezTo>
                <a:cubicBezTo>
                  <a:pt x="74997" y="249958"/>
                  <a:pt x="29372" y="339493"/>
                  <a:pt x="9846" y="436362"/>
                </a:cubicBezTo>
                <a:cubicBezTo>
                  <a:pt x="8036" y="445220"/>
                  <a:pt x="6512" y="454078"/>
                  <a:pt x="5178" y="462937"/>
                </a:cubicBezTo>
                <a:cubicBezTo>
                  <a:pt x="-11776" y="576856"/>
                  <a:pt x="15465" y="685822"/>
                  <a:pt x="49755" y="794788"/>
                </a:cubicBezTo>
              </a:path>
            </a:pathLst>
          </a:custGeom>
          <a:solidFill>
            <a:schemeClr val="accent1"/>
          </a:solidFill>
          <a:ln w="9525" cap="flat">
            <a:noFill/>
            <a:prstDash val="solid"/>
            <a:miter/>
          </a:ln>
        </p:spPr>
        <p:txBody>
          <a:bodyPr rtlCol="0" anchor="ctr"/>
          <a:lstStyle/>
          <a:p>
            <a:endParaRPr lang="en-GB" sz="1463" dirty="0"/>
          </a:p>
        </p:txBody>
      </p:sp>
      <p:pic>
        <p:nvPicPr>
          <p:cNvPr id="11" name="Picture 10" descr="A close up of a logo&#10;&#10;Description automatically generated">
            <a:extLst>
              <a:ext uri="{FF2B5EF4-FFF2-40B4-BE49-F238E27FC236}">
                <a16:creationId xmlns:a16="http://schemas.microsoft.com/office/drawing/2014/main" id="{2DC147B4-65A8-4596-80CA-C28F2DFA5791}"/>
              </a:ext>
            </a:extLst>
          </p:cNvPr>
          <p:cNvPicPr>
            <a:picLocks noChangeAspect="1"/>
          </p:cNvPicPr>
          <p:nvPr userDrawn="1"/>
        </p:nvPicPr>
        <p:blipFill rotWithShape="1">
          <a:blip r:embed="rId2"/>
          <a:srcRect l="7093" t="20833" r="7093" b="20972"/>
          <a:stretch/>
        </p:blipFill>
        <p:spPr>
          <a:xfrm>
            <a:off x="274233" y="327796"/>
            <a:ext cx="1634310" cy="767579"/>
          </a:xfrm>
          <a:prstGeom prst="rect">
            <a:avLst/>
          </a:prstGeom>
        </p:spPr>
      </p:pic>
      <p:sp>
        <p:nvSpPr>
          <p:cNvPr id="2" name="Title 1">
            <a:extLst>
              <a:ext uri="{FF2B5EF4-FFF2-40B4-BE49-F238E27FC236}">
                <a16:creationId xmlns:a16="http://schemas.microsoft.com/office/drawing/2014/main" id="{A8A4E94C-4277-4BF8-8675-8E7134B37E48}"/>
              </a:ext>
            </a:extLst>
          </p:cNvPr>
          <p:cNvSpPr>
            <a:spLocks noGrp="1"/>
          </p:cNvSpPr>
          <p:nvPr>
            <p:ph type="ctrTitle" hasCustomPrompt="1"/>
          </p:nvPr>
        </p:nvSpPr>
        <p:spPr>
          <a:xfrm>
            <a:off x="5792887" y="2357725"/>
            <a:ext cx="2632500" cy="1661993"/>
          </a:xfrm>
        </p:spPr>
        <p:txBody>
          <a:bodyPr anchor="b" anchorCtr="0">
            <a:noAutofit/>
          </a:bodyPr>
          <a:lstStyle>
            <a:lvl1pPr algn="r">
              <a:defRPr sz="3250">
                <a:solidFill>
                  <a:schemeClr val="accent1"/>
                </a:solidFill>
              </a:defRPr>
            </a:lvl1pPr>
          </a:lstStyle>
          <a:p>
            <a:r>
              <a:rPr lang="en-US"/>
              <a:t>Presentation title goes here</a:t>
            </a:r>
          </a:p>
        </p:txBody>
      </p:sp>
      <p:sp>
        <p:nvSpPr>
          <p:cNvPr id="3" name="Subtitle 2">
            <a:extLst>
              <a:ext uri="{FF2B5EF4-FFF2-40B4-BE49-F238E27FC236}">
                <a16:creationId xmlns:a16="http://schemas.microsoft.com/office/drawing/2014/main" id="{085545D8-EA0D-47E0-8A53-918DFC169B42}"/>
              </a:ext>
            </a:extLst>
          </p:cNvPr>
          <p:cNvSpPr>
            <a:spLocks noGrp="1"/>
          </p:cNvSpPr>
          <p:nvPr>
            <p:ph type="subTitle" idx="1" hasCustomPrompt="1"/>
          </p:nvPr>
        </p:nvSpPr>
        <p:spPr>
          <a:xfrm>
            <a:off x="5792555" y="4285760"/>
            <a:ext cx="2632500" cy="1655762"/>
          </a:xfrm>
        </p:spPr>
        <p:txBody>
          <a:bodyPr/>
          <a:lstStyle>
            <a:lvl1pPr marL="0" indent="0" algn="r">
              <a:spcBef>
                <a:spcPts val="0"/>
              </a:spcBef>
              <a:spcAft>
                <a:spcPts val="488"/>
              </a:spcAft>
              <a:buNone/>
              <a:defRPr sz="1463" b="0">
                <a:solidFill>
                  <a:schemeClr val="accent1"/>
                </a:solidFill>
                <a:latin typeface="+mj-lt"/>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Date: [00/00/00]</a:t>
            </a:r>
          </a:p>
          <a:p>
            <a:r>
              <a:rPr lang="en-GB"/>
              <a:t>Version number: [1]</a:t>
            </a:r>
          </a:p>
        </p:txBody>
      </p:sp>
      <p:sp>
        <p:nvSpPr>
          <p:cNvPr id="23" name="Text Placeholder 21">
            <a:extLst>
              <a:ext uri="{FF2B5EF4-FFF2-40B4-BE49-F238E27FC236}">
                <a16:creationId xmlns:a16="http://schemas.microsoft.com/office/drawing/2014/main" id="{CF83F936-B2D6-4F4B-92AA-29FED0DAB4C0}"/>
              </a:ext>
            </a:extLst>
          </p:cNvPr>
          <p:cNvSpPr>
            <a:spLocks noGrp="1"/>
          </p:cNvSpPr>
          <p:nvPr>
            <p:ph type="body" sz="quarter" idx="10" hasCustomPrompt="1"/>
          </p:nvPr>
        </p:nvSpPr>
        <p:spPr>
          <a:xfrm>
            <a:off x="289445" y="6340098"/>
            <a:ext cx="3628331" cy="166199"/>
          </a:xfrm>
        </p:spPr>
        <p:txBody>
          <a:bodyPr anchor="b" anchorCtr="0">
            <a:noAutofit/>
          </a:bodyPr>
          <a:lstStyle>
            <a:lvl1pPr>
              <a:defRPr sz="975" b="1">
                <a:solidFill>
                  <a:schemeClr val="bg1"/>
                </a:solidFill>
              </a:defRPr>
            </a:lvl1pPr>
          </a:lstStyle>
          <a:p>
            <a:pPr lvl="0"/>
            <a:r>
              <a:rPr lang="en-US"/>
              <a:t>Security Level: XXX</a:t>
            </a:r>
          </a:p>
        </p:txBody>
      </p:sp>
    </p:spTree>
    <p:extLst>
      <p:ext uri="{BB962C8B-B14F-4D97-AF65-F5344CB8AC3E}">
        <p14:creationId xmlns:p14="http://schemas.microsoft.com/office/powerpoint/2010/main" val="3309481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 1">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13AC6455-3582-4718-B3FB-9FFB8D017207}"/>
              </a:ext>
            </a:extLst>
          </p:cNvPr>
          <p:cNvSpPr>
            <a:spLocks noGrp="1"/>
          </p:cNvSpPr>
          <p:nvPr>
            <p:ph type="dt" sz="half" idx="10"/>
          </p:nvPr>
        </p:nvSpPr>
        <p:spPr/>
        <p:txBody>
          <a:bodyPr/>
          <a:lstStyle/>
          <a:p>
            <a:fld id="{8ECC49CE-6F1F-4C54-9260-A3B5B16A4400}" type="datetime1">
              <a:rPr lang="en-GB" smtClean="0"/>
              <a:pPr/>
              <a:t>29/11/2021</a:t>
            </a:fld>
            <a:endParaRPr lang="en-GB" dirty="0"/>
          </a:p>
        </p:txBody>
      </p:sp>
      <p:sp>
        <p:nvSpPr>
          <p:cNvPr id="9" name="Footer Placeholder 8">
            <a:extLst>
              <a:ext uri="{FF2B5EF4-FFF2-40B4-BE49-F238E27FC236}">
                <a16:creationId xmlns:a16="http://schemas.microsoft.com/office/drawing/2014/main" id="{997F4415-65C6-4AE4-9ABF-A4658E6FF995}"/>
              </a:ext>
            </a:extLst>
          </p:cNvPr>
          <p:cNvSpPr>
            <a:spLocks noGrp="1"/>
          </p:cNvSpPr>
          <p:nvPr>
            <p:ph type="ftr" sz="quarter" idx="11"/>
          </p:nvPr>
        </p:nvSpPr>
        <p:spPr/>
        <p:txBody>
          <a:bodyPr/>
          <a:lstStyle/>
          <a:p>
            <a:endParaRPr lang="en-GB" dirty="0"/>
          </a:p>
        </p:txBody>
      </p:sp>
      <p:sp>
        <p:nvSpPr>
          <p:cNvPr id="12" name="Slide Number Placeholder 9">
            <a:extLst>
              <a:ext uri="{FF2B5EF4-FFF2-40B4-BE49-F238E27FC236}">
                <a16:creationId xmlns:a16="http://schemas.microsoft.com/office/drawing/2014/main" id="{5275461E-7823-4C25-8AF1-B2C44004BDC8}"/>
              </a:ext>
            </a:extLst>
          </p:cNvPr>
          <p:cNvSpPr>
            <a:spLocks noGrp="1"/>
          </p:cNvSpPr>
          <p:nvPr>
            <p:ph type="sldNum" sz="quarter" idx="12"/>
          </p:nvPr>
        </p:nvSpPr>
        <p:spPr>
          <a:xfrm>
            <a:off x="9475985" y="6314888"/>
            <a:ext cx="116510" cy="168994"/>
          </a:xfrm>
        </p:spPr>
        <p:txBody>
          <a:bodyPr/>
          <a:lstStyle>
            <a:lvl1pPr>
              <a:defRPr>
                <a:solidFill>
                  <a:schemeClr val="bg1"/>
                </a:solidFill>
              </a:defRPr>
            </a:lvl1pPr>
          </a:lstStyle>
          <a:p>
            <a:fld id="{293B8A09-8DEB-4DB8-9D96-820A6596E217}" type="slidenum">
              <a:rPr lang="en-GB" smtClean="0"/>
              <a:pPr/>
              <a:t>‹#›</a:t>
            </a:fld>
            <a:endParaRPr lang="en-GB" dirty="0"/>
          </a:p>
        </p:txBody>
      </p:sp>
      <p:sp>
        <p:nvSpPr>
          <p:cNvPr id="11" name="Content Placeholder 10">
            <a:extLst>
              <a:ext uri="{FF2B5EF4-FFF2-40B4-BE49-F238E27FC236}">
                <a16:creationId xmlns:a16="http://schemas.microsoft.com/office/drawing/2014/main" id="{2A35059F-1FD1-49BE-87F2-D37B6B1EB522}"/>
              </a:ext>
            </a:extLst>
          </p:cNvPr>
          <p:cNvSpPr>
            <a:spLocks noGrp="1"/>
          </p:cNvSpPr>
          <p:nvPr>
            <p:ph sz="quarter" idx="13"/>
          </p:nvPr>
        </p:nvSpPr>
        <p:spPr>
          <a:xfrm>
            <a:off x="292500" y="1699200"/>
            <a:ext cx="9327155" cy="38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itle 18">
            <a:extLst>
              <a:ext uri="{FF2B5EF4-FFF2-40B4-BE49-F238E27FC236}">
                <a16:creationId xmlns:a16="http://schemas.microsoft.com/office/drawing/2014/main" id="{CDF13025-DD25-4403-9AAB-F198D4F07FD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82715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012AE-834B-4385-B85B-5603419CD2BB}"/>
              </a:ext>
            </a:extLst>
          </p:cNvPr>
          <p:cNvSpPr>
            <a:spLocks noGrp="1"/>
          </p:cNvSpPr>
          <p:nvPr>
            <p:ph type="title"/>
          </p:nvPr>
        </p:nvSpPr>
        <p:spPr/>
        <p:txBody>
          <a:bodyPr/>
          <a:lstStyle/>
          <a:p>
            <a:r>
              <a:rPr lang="en-US"/>
              <a:t>Click to edit Master title style</a:t>
            </a:r>
            <a:endParaRPr lang="en-GB"/>
          </a:p>
        </p:txBody>
      </p:sp>
      <p:sp>
        <p:nvSpPr>
          <p:cNvPr id="6" name="Date Placeholder 5">
            <a:extLst>
              <a:ext uri="{FF2B5EF4-FFF2-40B4-BE49-F238E27FC236}">
                <a16:creationId xmlns:a16="http://schemas.microsoft.com/office/drawing/2014/main" id="{1881154C-1418-4C14-95E8-CA98F8FD017A}"/>
              </a:ext>
            </a:extLst>
          </p:cNvPr>
          <p:cNvSpPr>
            <a:spLocks noGrp="1"/>
          </p:cNvSpPr>
          <p:nvPr>
            <p:ph type="dt" sz="half" idx="10"/>
          </p:nvPr>
        </p:nvSpPr>
        <p:spPr/>
        <p:txBody>
          <a:bodyPr/>
          <a:lstStyle/>
          <a:p>
            <a:fld id="{8ECC49CE-6F1F-4C54-9260-A3B5B16A4400}" type="datetime1">
              <a:rPr lang="en-GB" smtClean="0"/>
              <a:pPr/>
              <a:t>29/11/2021</a:t>
            </a:fld>
            <a:endParaRPr lang="en-GB" dirty="0"/>
          </a:p>
        </p:txBody>
      </p:sp>
      <p:sp>
        <p:nvSpPr>
          <p:cNvPr id="7" name="Footer Placeholder 6">
            <a:extLst>
              <a:ext uri="{FF2B5EF4-FFF2-40B4-BE49-F238E27FC236}">
                <a16:creationId xmlns:a16="http://schemas.microsoft.com/office/drawing/2014/main" id="{34EEA848-F3A1-4406-8486-091764079E22}"/>
              </a:ext>
            </a:extLst>
          </p:cNvPr>
          <p:cNvSpPr>
            <a:spLocks noGrp="1"/>
          </p:cNvSpPr>
          <p:nvPr>
            <p:ph type="ftr" sz="quarter" idx="11"/>
          </p:nvPr>
        </p:nvSpPr>
        <p:spPr/>
        <p:txBody>
          <a:bodyPr/>
          <a:lstStyle/>
          <a:p>
            <a:endParaRPr lang="en-GB" dirty="0"/>
          </a:p>
        </p:txBody>
      </p:sp>
      <p:sp>
        <p:nvSpPr>
          <p:cNvPr id="8" name="Slide Number Placeholder 7">
            <a:extLst>
              <a:ext uri="{FF2B5EF4-FFF2-40B4-BE49-F238E27FC236}">
                <a16:creationId xmlns:a16="http://schemas.microsoft.com/office/drawing/2014/main" id="{D7A02B3C-0DA2-4758-B596-3A6534407154}"/>
              </a:ext>
            </a:extLst>
          </p:cNvPr>
          <p:cNvSpPr>
            <a:spLocks noGrp="1"/>
          </p:cNvSpPr>
          <p:nvPr>
            <p:ph type="sldNum" sz="quarter" idx="12"/>
          </p:nvPr>
        </p:nvSpPr>
        <p:spPr/>
        <p:txBody>
          <a:bodyPr/>
          <a:lstStyle/>
          <a:p>
            <a:fld id="{293B8A09-8DEB-4DB8-9D96-820A6596E217}" type="slidenum">
              <a:rPr lang="en-GB" smtClean="0"/>
              <a:pPr/>
              <a:t>‹#›</a:t>
            </a:fld>
            <a:endParaRPr lang="en-GB" dirty="0"/>
          </a:p>
        </p:txBody>
      </p:sp>
    </p:spTree>
    <p:extLst>
      <p:ext uri="{BB962C8B-B14F-4D97-AF65-F5344CB8AC3E}">
        <p14:creationId xmlns:p14="http://schemas.microsoft.com/office/powerpoint/2010/main" val="1418181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2" name="Rectangle 4"/>
          <p:cNvSpPr>
            <a:spLocks noGrp="1" noChangeArrowheads="1"/>
          </p:cNvSpPr>
          <p:nvPr userDrawn="1">
            <p:ph type="ctrTitle"/>
          </p:nvPr>
        </p:nvSpPr>
        <p:spPr>
          <a:xfrm>
            <a:off x="982935" y="2982343"/>
            <a:ext cx="7930505" cy="1051245"/>
          </a:xfrm>
        </p:spPr>
        <p:txBody>
          <a:bodyPr lIns="0" tIns="0" rIns="0" bIns="0" anchor="t" anchorCtr="0"/>
          <a:lstStyle>
            <a:lvl1pPr>
              <a:defRPr>
                <a:solidFill>
                  <a:srgbClr val="00478F"/>
                </a:solidFill>
              </a:defRPr>
            </a:lvl1pPr>
          </a:lstStyle>
          <a:p>
            <a:r>
              <a:rPr lang="en-GB" sz="3600" b="1"/>
              <a:t>&lt;Presentation title&gt;</a:t>
            </a:r>
            <a:endParaRPr lang="en-GB" sz="3600"/>
          </a:p>
        </p:txBody>
      </p:sp>
      <p:sp>
        <p:nvSpPr>
          <p:cNvPr id="13" name="Rectangle 5"/>
          <p:cNvSpPr>
            <a:spLocks noGrp="1" noChangeArrowheads="1"/>
          </p:cNvSpPr>
          <p:nvPr userDrawn="1">
            <p:ph type="subTitle" idx="1"/>
          </p:nvPr>
        </p:nvSpPr>
        <p:spPr>
          <a:xfrm>
            <a:off x="981962" y="4431459"/>
            <a:ext cx="6851358" cy="889000"/>
          </a:xfrm>
        </p:spPr>
        <p:txBody>
          <a:bodyPr lIns="0" tIns="0" rIns="0" bIns="0"/>
          <a:lstStyle>
            <a:lvl1pPr>
              <a:buNone/>
              <a:defRPr/>
            </a:lvl1pPr>
          </a:lstStyle>
          <a:p>
            <a:r>
              <a:rPr lang="en-GB" sz="1600"/>
              <a:t>&lt;Presenter’s Name&gt;</a:t>
            </a:r>
          </a:p>
          <a:p>
            <a:r>
              <a:rPr lang="en-GB" sz="1600"/>
              <a:t>&lt;Date&gt;</a:t>
            </a:r>
          </a:p>
        </p:txBody>
      </p:sp>
      <p:sp>
        <p:nvSpPr>
          <p:cNvPr id="14" name="Rectangle 5"/>
          <p:cNvSpPr txBox="1">
            <a:spLocks noChangeArrowheads="1"/>
          </p:cNvSpPr>
          <p:nvPr userDrawn="1"/>
        </p:nvSpPr>
        <p:spPr bwMode="auto">
          <a:xfrm>
            <a:off x="982934" y="1792784"/>
            <a:ext cx="6850385" cy="889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eaLnBrk="0" hangingPunct="0">
              <a:buClr>
                <a:srgbClr val="00478F"/>
              </a:buClr>
              <a:buFont typeface="Wingdings" pitchFamily="2" charset="2"/>
              <a:buNone/>
              <a:defRPr/>
            </a:pPr>
            <a:r>
              <a:rPr lang="en-GB" sz="1600" kern="0" dirty="0">
                <a:solidFill>
                  <a:srgbClr val="000000"/>
                </a:solidFill>
                <a:latin typeface="Arial" charset="0"/>
                <a:ea typeface="ＭＳ Ｐゴシック" pitchFamily="1" charset="-128"/>
                <a:cs typeface="+mn-cs"/>
              </a:rPr>
              <a:t>CONFIDENTIAL</a:t>
            </a:r>
          </a:p>
        </p:txBody>
      </p:sp>
    </p:spTree>
    <p:extLst>
      <p:ext uri="{BB962C8B-B14F-4D97-AF65-F5344CB8AC3E}">
        <p14:creationId xmlns:p14="http://schemas.microsoft.com/office/powerpoint/2010/main" val="232859329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hank You: Pink">
    <p:bg>
      <p:bgPr>
        <a:solidFill>
          <a:schemeClr val="accent4"/>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70026E3C-1E58-49C6-9C1D-C4D367A0F310}"/>
              </a:ext>
            </a:extLst>
          </p:cNvPr>
          <p:cNvSpPr/>
          <p:nvPr userDrawn="1"/>
        </p:nvSpPr>
        <p:spPr>
          <a:xfrm>
            <a:off x="9448974" y="6297222"/>
            <a:ext cx="170532" cy="209146"/>
          </a:xfrm>
          <a:custGeom>
            <a:avLst/>
            <a:gdLst>
              <a:gd name="connsiteX0" fmla="*/ 60843 w 931436"/>
              <a:gd name="connsiteY0" fmla="*/ 202156 h 928157"/>
              <a:gd name="connsiteX1" fmla="*/ 41793 w 931436"/>
              <a:gd name="connsiteY1" fmla="*/ 610302 h 928157"/>
              <a:gd name="connsiteX2" fmla="*/ 186954 w 931436"/>
              <a:gd name="connsiteY2" fmla="*/ 828710 h 928157"/>
              <a:gd name="connsiteX3" fmla="*/ 729689 w 931436"/>
              <a:gd name="connsiteY3" fmla="*/ 848141 h 928157"/>
              <a:gd name="connsiteX4" fmla="*/ 926761 w 931436"/>
              <a:gd name="connsiteY4" fmla="*/ 522386 h 928157"/>
              <a:gd name="connsiteX5" fmla="*/ 922284 w 931436"/>
              <a:gd name="connsiteY5" fmla="*/ 394275 h 928157"/>
              <a:gd name="connsiteX6" fmla="*/ 873326 w 931436"/>
              <a:gd name="connsiteY6" fmla="*/ 269021 h 928157"/>
              <a:gd name="connsiteX7" fmla="*/ 699018 w 931436"/>
              <a:gd name="connsiteY7" fmla="*/ 62329 h 928157"/>
              <a:gd name="connsiteX8" fmla="*/ 416221 w 931436"/>
              <a:gd name="connsiteY8" fmla="*/ 797 h 928157"/>
              <a:gd name="connsiteX9" fmla="*/ 156474 w 931436"/>
              <a:gd name="connsiteY9" fmla="*/ 108239 h 928157"/>
              <a:gd name="connsiteX10" fmla="*/ 60843 w 931436"/>
              <a:gd name="connsiteY10" fmla="*/ 202156 h 9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1436" h="928157">
                <a:moveTo>
                  <a:pt x="60843" y="202156"/>
                </a:moveTo>
                <a:cubicBezTo>
                  <a:pt x="-34312" y="304645"/>
                  <a:pt x="550" y="492192"/>
                  <a:pt x="41793" y="610302"/>
                </a:cubicBezTo>
                <a:cubicBezTo>
                  <a:pt x="70273" y="691836"/>
                  <a:pt x="126851" y="767179"/>
                  <a:pt x="186954" y="828710"/>
                </a:cubicBezTo>
                <a:cubicBezTo>
                  <a:pt x="338592" y="983968"/>
                  <a:pt x="556715" y="931009"/>
                  <a:pt x="729689" y="848141"/>
                </a:cubicBezTo>
                <a:cubicBezTo>
                  <a:pt x="852942" y="789182"/>
                  <a:pt x="909902" y="652498"/>
                  <a:pt x="926761" y="522386"/>
                </a:cubicBezTo>
                <a:cubicBezTo>
                  <a:pt x="932476" y="478571"/>
                  <a:pt x="934953" y="437138"/>
                  <a:pt x="922284" y="394275"/>
                </a:cubicBezTo>
                <a:cubicBezTo>
                  <a:pt x="909711" y="351603"/>
                  <a:pt x="890185" y="310169"/>
                  <a:pt x="873326" y="269021"/>
                </a:cubicBezTo>
                <a:cubicBezTo>
                  <a:pt x="836940" y="179867"/>
                  <a:pt x="782553" y="112621"/>
                  <a:pt x="699018" y="62329"/>
                </a:cubicBezTo>
                <a:cubicBezTo>
                  <a:pt x="613007" y="10608"/>
                  <a:pt x="515376" y="-3775"/>
                  <a:pt x="416221" y="797"/>
                </a:cubicBezTo>
                <a:cubicBezTo>
                  <a:pt x="312970" y="5560"/>
                  <a:pt x="233341" y="40040"/>
                  <a:pt x="156474" y="108239"/>
                </a:cubicBezTo>
                <a:cubicBezTo>
                  <a:pt x="123041" y="137862"/>
                  <a:pt x="90847" y="169104"/>
                  <a:pt x="60843" y="202156"/>
                </a:cubicBezTo>
              </a:path>
            </a:pathLst>
          </a:custGeom>
          <a:solidFill>
            <a:srgbClr val="0F265C"/>
          </a:solidFill>
          <a:ln w="9525" cap="flat">
            <a:noFill/>
            <a:prstDash val="solid"/>
            <a:miter/>
          </a:ln>
        </p:spPr>
        <p:txBody>
          <a:bodyPr rtlCol="0" anchor="ctr"/>
          <a:lstStyle/>
          <a:p>
            <a:endParaRPr lang="en-GB" sz="1463" dirty="0"/>
          </a:p>
        </p:txBody>
      </p:sp>
      <p:sp>
        <p:nvSpPr>
          <p:cNvPr id="7" name="Freeform: Shape 6">
            <a:extLst>
              <a:ext uri="{FF2B5EF4-FFF2-40B4-BE49-F238E27FC236}">
                <a16:creationId xmlns:a16="http://schemas.microsoft.com/office/drawing/2014/main" id="{3B521F9F-9D5E-4DDF-AB21-7DE6934AC111}"/>
              </a:ext>
            </a:extLst>
          </p:cNvPr>
          <p:cNvSpPr/>
          <p:nvPr userDrawn="1"/>
        </p:nvSpPr>
        <p:spPr>
          <a:xfrm flipH="1">
            <a:off x="397518" y="1258920"/>
            <a:ext cx="4024519" cy="4679783"/>
          </a:xfrm>
          <a:custGeom>
            <a:avLst/>
            <a:gdLst>
              <a:gd name="connsiteX0" fmla="*/ 723125 w 810025"/>
              <a:gd name="connsiteY0" fmla="*/ 630843 h 765303"/>
              <a:gd name="connsiteX1" fmla="*/ 791038 w 810025"/>
              <a:gd name="connsiteY1" fmla="*/ 492921 h 765303"/>
              <a:gd name="connsiteX2" fmla="*/ 798658 w 810025"/>
              <a:gd name="connsiteY2" fmla="*/ 461393 h 765303"/>
              <a:gd name="connsiteX3" fmla="*/ 720363 w 810025"/>
              <a:gd name="connsiteY3" fmla="*/ 143068 h 765303"/>
              <a:gd name="connsiteX4" fmla="*/ 688645 w 810025"/>
              <a:gd name="connsiteY4" fmla="*/ 106397 h 765303"/>
              <a:gd name="connsiteX5" fmla="*/ 506336 w 810025"/>
              <a:gd name="connsiteY5" fmla="*/ 11432 h 765303"/>
              <a:gd name="connsiteX6" fmla="*/ 48374 w 810025"/>
              <a:gd name="connsiteY6" fmla="*/ 192598 h 765303"/>
              <a:gd name="connsiteX7" fmla="*/ 19132 w 810025"/>
              <a:gd name="connsiteY7" fmla="*/ 472442 h 765303"/>
              <a:gd name="connsiteX8" fmla="*/ 111429 w 810025"/>
              <a:gd name="connsiteY8" fmla="*/ 653798 h 765303"/>
              <a:gd name="connsiteX9" fmla="*/ 411086 w 810025"/>
              <a:gd name="connsiteY9" fmla="*/ 764288 h 765303"/>
              <a:gd name="connsiteX10" fmla="*/ 478428 w 810025"/>
              <a:gd name="connsiteY10" fmla="*/ 759050 h 765303"/>
              <a:gd name="connsiteX11" fmla="*/ 615588 w 810025"/>
              <a:gd name="connsiteY11" fmla="*/ 719330 h 765303"/>
              <a:gd name="connsiteX12" fmla="*/ 723125 w 810025"/>
              <a:gd name="connsiteY12" fmla="*/ 630843 h 76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0025" h="765303">
                <a:moveTo>
                  <a:pt x="723125" y="630843"/>
                </a:moveTo>
                <a:cubicBezTo>
                  <a:pt x="755891" y="590267"/>
                  <a:pt x="778751" y="543880"/>
                  <a:pt x="791038" y="492921"/>
                </a:cubicBezTo>
                <a:lnTo>
                  <a:pt x="798658" y="461393"/>
                </a:lnTo>
                <a:cubicBezTo>
                  <a:pt x="829519" y="297373"/>
                  <a:pt x="795610" y="230126"/>
                  <a:pt x="720363" y="143068"/>
                </a:cubicBezTo>
                <a:lnTo>
                  <a:pt x="688645" y="106397"/>
                </a:lnTo>
                <a:cubicBezTo>
                  <a:pt x="644544" y="55438"/>
                  <a:pt x="572821" y="19814"/>
                  <a:pt x="506336" y="11432"/>
                </a:cubicBezTo>
                <a:cubicBezTo>
                  <a:pt x="219062" y="-24667"/>
                  <a:pt x="138480" y="21815"/>
                  <a:pt x="48374" y="192598"/>
                </a:cubicBezTo>
                <a:cubicBezTo>
                  <a:pt x="5797" y="273275"/>
                  <a:pt x="-19635" y="350332"/>
                  <a:pt x="19132" y="472442"/>
                </a:cubicBezTo>
                <a:cubicBezTo>
                  <a:pt x="39516" y="536641"/>
                  <a:pt x="65424" y="602935"/>
                  <a:pt x="111429" y="653798"/>
                </a:cubicBezTo>
                <a:cubicBezTo>
                  <a:pt x="182867" y="732761"/>
                  <a:pt x="307930" y="772289"/>
                  <a:pt x="411086" y="764288"/>
                </a:cubicBezTo>
                <a:lnTo>
                  <a:pt x="478428" y="759050"/>
                </a:lnTo>
                <a:cubicBezTo>
                  <a:pt x="526815" y="755335"/>
                  <a:pt x="572154" y="740381"/>
                  <a:pt x="615588" y="719330"/>
                </a:cubicBezTo>
                <a:cubicBezTo>
                  <a:pt x="671023" y="692660"/>
                  <a:pt x="693502" y="667514"/>
                  <a:pt x="723125" y="630843"/>
                </a:cubicBezTo>
              </a:path>
            </a:pathLst>
          </a:custGeom>
          <a:solidFill>
            <a:srgbClr val="FFFFFF"/>
          </a:solidFill>
          <a:ln w="9525" cap="flat">
            <a:noFill/>
            <a:prstDash val="solid"/>
            <a:miter/>
          </a:ln>
        </p:spPr>
        <p:txBody>
          <a:bodyPr rtlCol="0" anchor="ctr"/>
          <a:lstStyle/>
          <a:p>
            <a:endParaRPr lang="en-GB" sz="1463" dirty="0"/>
          </a:p>
        </p:txBody>
      </p:sp>
      <p:sp>
        <p:nvSpPr>
          <p:cNvPr id="9" name="Freeform: Shape 8">
            <a:extLst>
              <a:ext uri="{FF2B5EF4-FFF2-40B4-BE49-F238E27FC236}">
                <a16:creationId xmlns:a16="http://schemas.microsoft.com/office/drawing/2014/main" id="{13D45B5E-CFC2-48D3-8A54-321433A4F4C0}"/>
              </a:ext>
            </a:extLst>
          </p:cNvPr>
          <p:cNvSpPr/>
          <p:nvPr userDrawn="1"/>
        </p:nvSpPr>
        <p:spPr>
          <a:xfrm flipH="1">
            <a:off x="3812939" y="487004"/>
            <a:ext cx="459959" cy="570941"/>
          </a:xfrm>
          <a:custGeom>
            <a:avLst/>
            <a:gdLst>
              <a:gd name="connsiteX0" fmla="*/ 163080 w 283387"/>
              <a:gd name="connsiteY0" fmla="*/ 284641 h 285809"/>
              <a:gd name="connsiteX1" fmla="*/ 214992 w 283387"/>
              <a:gd name="connsiteY1" fmla="*/ 265401 h 285809"/>
              <a:gd name="connsiteX2" fmla="*/ 224707 w 283387"/>
              <a:gd name="connsiteY2" fmla="*/ 259114 h 285809"/>
              <a:gd name="connsiteX3" fmla="*/ 282619 w 283387"/>
              <a:gd name="connsiteY3" fmla="*/ 157673 h 285809"/>
              <a:gd name="connsiteX4" fmla="*/ 283286 w 283387"/>
              <a:gd name="connsiteY4" fmla="*/ 140433 h 285809"/>
              <a:gd name="connsiteX5" fmla="*/ 266617 w 283387"/>
              <a:gd name="connsiteY5" fmla="*/ 72138 h 285809"/>
              <a:gd name="connsiteX6" fmla="*/ 216230 w 283387"/>
              <a:gd name="connsiteY6" fmla="*/ 23180 h 285809"/>
              <a:gd name="connsiteX7" fmla="*/ 200895 w 283387"/>
              <a:gd name="connsiteY7" fmla="*/ 14988 h 285809"/>
              <a:gd name="connsiteX8" fmla="*/ 123933 w 283387"/>
              <a:gd name="connsiteY8" fmla="*/ 1177 h 285809"/>
              <a:gd name="connsiteX9" fmla="*/ 123933 w 283387"/>
              <a:gd name="connsiteY9" fmla="*/ 1177 h 285809"/>
              <a:gd name="connsiteX10" fmla="*/ 43922 w 283387"/>
              <a:gd name="connsiteY10" fmla="*/ 45183 h 285809"/>
              <a:gd name="connsiteX11" fmla="*/ 29825 w 283387"/>
              <a:gd name="connsiteY11" fmla="*/ 61851 h 285809"/>
              <a:gd name="connsiteX12" fmla="*/ 5346 w 283387"/>
              <a:gd name="connsiteY12" fmla="*/ 107095 h 285809"/>
              <a:gd name="connsiteX13" fmla="*/ 679 w 283387"/>
              <a:gd name="connsiteY13" fmla="*/ 156434 h 285809"/>
              <a:gd name="connsiteX14" fmla="*/ 15157 w 283387"/>
              <a:gd name="connsiteY14" fmla="*/ 203869 h 285809"/>
              <a:gd name="connsiteX15" fmla="*/ 48209 w 283387"/>
              <a:gd name="connsiteY15" fmla="*/ 243303 h 285809"/>
              <a:gd name="connsiteX16" fmla="*/ 67163 w 283387"/>
              <a:gd name="connsiteY16" fmla="*/ 258257 h 285809"/>
              <a:gd name="connsiteX17" fmla="*/ 112979 w 283387"/>
              <a:gd name="connsiteY17" fmla="*/ 281307 h 285809"/>
              <a:gd name="connsiteX18" fmla="*/ 163080 w 283387"/>
              <a:gd name="connsiteY18" fmla="*/ 284641 h 28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387" h="285809">
                <a:moveTo>
                  <a:pt x="163080" y="284641"/>
                </a:moveTo>
                <a:cubicBezTo>
                  <a:pt x="181749" y="282069"/>
                  <a:pt x="199180" y="275592"/>
                  <a:pt x="214992" y="265401"/>
                </a:cubicBezTo>
                <a:lnTo>
                  <a:pt x="224707" y="259114"/>
                </a:lnTo>
                <a:cubicBezTo>
                  <a:pt x="259282" y="236730"/>
                  <a:pt x="280904" y="198821"/>
                  <a:pt x="282619" y="157673"/>
                </a:cubicBezTo>
                <a:lnTo>
                  <a:pt x="283286" y="140433"/>
                </a:lnTo>
                <a:cubicBezTo>
                  <a:pt x="284238" y="116525"/>
                  <a:pt x="278523" y="92903"/>
                  <a:pt x="266617" y="72138"/>
                </a:cubicBezTo>
                <a:cubicBezTo>
                  <a:pt x="254711" y="51374"/>
                  <a:pt x="237280" y="34419"/>
                  <a:pt x="216230" y="23180"/>
                </a:cubicBezTo>
                <a:lnTo>
                  <a:pt x="200895" y="14988"/>
                </a:lnTo>
                <a:cubicBezTo>
                  <a:pt x="177177" y="2320"/>
                  <a:pt x="150602" y="-2442"/>
                  <a:pt x="123933" y="1177"/>
                </a:cubicBezTo>
                <a:lnTo>
                  <a:pt x="123933" y="1177"/>
                </a:lnTo>
                <a:cubicBezTo>
                  <a:pt x="92690" y="5463"/>
                  <a:pt x="64211" y="21084"/>
                  <a:pt x="43922" y="45183"/>
                </a:cubicBezTo>
                <a:lnTo>
                  <a:pt x="29825" y="61851"/>
                </a:lnTo>
                <a:cubicBezTo>
                  <a:pt x="18586" y="75186"/>
                  <a:pt x="10299" y="90426"/>
                  <a:pt x="5346" y="107095"/>
                </a:cubicBezTo>
                <a:cubicBezTo>
                  <a:pt x="488" y="123097"/>
                  <a:pt x="-1035" y="139766"/>
                  <a:pt x="679" y="156434"/>
                </a:cubicBezTo>
                <a:cubicBezTo>
                  <a:pt x="2393" y="173103"/>
                  <a:pt x="7251" y="189105"/>
                  <a:pt x="15157" y="203869"/>
                </a:cubicBezTo>
                <a:cubicBezTo>
                  <a:pt x="23444" y="219204"/>
                  <a:pt x="34493" y="232444"/>
                  <a:pt x="48209" y="243303"/>
                </a:cubicBezTo>
                <a:lnTo>
                  <a:pt x="67163" y="258257"/>
                </a:lnTo>
                <a:cubicBezTo>
                  <a:pt x="80784" y="269020"/>
                  <a:pt x="96214" y="276830"/>
                  <a:pt x="112979" y="281307"/>
                </a:cubicBezTo>
                <a:cubicBezTo>
                  <a:pt x="129362" y="285879"/>
                  <a:pt x="146221" y="286927"/>
                  <a:pt x="163080" y="284641"/>
                </a:cubicBezTo>
              </a:path>
            </a:pathLst>
          </a:custGeom>
          <a:solidFill>
            <a:srgbClr val="D42F7F"/>
          </a:solidFill>
          <a:ln w="9525" cap="flat">
            <a:noFill/>
            <a:prstDash val="solid"/>
            <a:miter/>
          </a:ln>
        </p:spPr>
        <p:txBody>
          <a:bodyPr rtlCol="0" anchor="ctr"/>
          <a:lstStyle/>
          <a:p>
            <a:endParaRPr lang="en-GB" sz="1463" dirty="0"/>
          </a:p>
        </p:txBody>
      </p:sp>
      <p:sp>
        <p:nvSpPr>
          <p:cNvPr id="18" name="Freeform: Shape 17">
            <a:extLst>
              <a:ext uri="{FF2B5EF4-FFF2-40B4-BE49-F238E27FC236}">
                <a16:creationId xmlns:a16="http://schemas.microsoft.com/office/drawing/2014/main" id="{A8D2C1AC-7768-422D-B0E9-D0373EFE8178}"/>
              </a:ext>
            </a:extLst>
          </p:cNvPr>
          <p:cNvSpPr/>
          <p:nvPr userDrawn="1"/>
        </p:nvSpPr>
        <p:spPr>
          <a:xfrm flipH="1">
            <a:off x="7687468" y="1"/>
            <a:ext cx="1062832" cy="1143119"/>
          </a:xfrm>
          <a:custGeom>
            <a:avLst/>
            <a:gdLst>
              <a:gd name="connsiteX0" fmla="*/ 1118631 w 1308101"/>
              <a:gd name="connsiteY0" fmla="*/ 0 h 1143119"/>
              <a:gd name="connsiteX1" fmla="*/ 192115 w 1308101"/>
              <a:gd name="connsiteY1" fmla="*/ 0 h 1143119"/>
              <a:gd name="connsiteX2" fmla="*/ 183689 w 1308101"/>
              <a:gd name="connsiteY2" fmla="*/ 6817 h 1143119"/>
              <a:gd name="connsiteX3" fmla="*/ 159697 w 1308101"/>
              <a:gd name="connsiteY3" fmla="*/ 32882 h 1143119"/>
              <a:gd name="connsiteX4" fmla="*/ 11273 w 1308101"/>
              <a:gd name="connsiteY4" fmla="*/ 330493 h 1143119"/>
              <a:gd name="connsiteX5" fmla="*/ 5928 w 1308101"/>
              <a:gd name="connsiteY5" fmla="*/ 360920 h 1143119"/>
              <a:gd name="connsiteX6" fmla="*/ 56966 w 1308101"/>
              <a:gd name="connsiteY6" fmla="*/ 740868 h 1143119"/>
              <a:gd name="connsiteX7" fmla="*/ 211499 w 1308101"/>
              <a:gd name="connsiteY7" fmla="*/ 960287 h 1143119"/>
              <a:gd name="connsiteX8" fmla="*/ 239089 w 1308101"/>
              <a:gd name="connsiteY8" fmla="*/ 983297 h 1143119"/>
              <a:gd name="connsiteX9" fmla="*/ 588720 w 1308101"/>
              <a:gd name="connsiteY9" fmla="*/ 1141537 h 1143119"/>
              <a:gd name="connsiteX10" fmla="*/ 624163 w 1308101"/>
              <a:gd name="connsiteY10" fmla="*/ 1143064 h 1143119"/>
              <a:gd name="connsiteX11" fmla="*/ 766262 w 1308101"/>
              <a:gd name="connsiteY11" fmla="*/ 1127686 h 1143119"/>
              <a:gd name="connsiteX12" fmla="*/ 844892 w 1308101"/>
              <a:gd name="connsiteY12" fmla="*/ 1109365 h 1143119"/>
              <a:gd name="connsiteX13" fmla="*/ 1133015 w 1308101"/>
              <a:gd name="connsiteY13" fmla="*/ 948618 h 1143119"/>
              <a:gd name="connsiteX14" fmla="*/ 1291582 w 1308101"/>
              <a:gd name="connsiteY14" fmla="*/ 659295 h 1143119"/>
              <a:gd name="connsiteX15" fmla="*/ 1294417 w 1308101"/>
              <a:gd name="connsiteY15" fmla="*/ 646862 h 1143119"/>
              <a:gd name="connsiteX16" fmla="*/ 1300524 w 1308101"/>
              <a:gd name="connsiteY16" fmla="*/ 619489 h 1143119"/>
              <a:gd name="connsiteX17" fmla="*/ 1141631 w 1308101"/>
              <a:gd name="connsiteY17" fmla="*/ 22302 h 114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8101" h="1143119">
                <a:moveTo>
                  <a:pt x="1118631" y="0"/>
                </a:moveTo>
                <a:lnTo>
                  <a:pt x="192115" y="0"/>
                </a:lnTo>
                <a:lnTo>
                  <a:pt x="183689" y="6817"/>
                </a:lnTo>
                <a:cubicBezTo>
                  <a:pt x="175618" y="15214"/>
                  <a:pt x="167549" y="23938"/>
                  <a:pt x="159697" y="32882"/>
                </a:cubicBezTo>
                <a:cubicBezTo>
                  <a:pt x="85867" y="117072"/>
                  <a:pt x="33629" y="219584"/>
                  <a:pt x="11273" y="330493"/>
                </a:cubicBezTo>
                <a:cubicBezTo>
                  <a:pt x="9201" y="340635"/>
                  <a:pt x="7456" y="350777"/>
                  <a:pt x="5928" y="360920"/>
                </a:cubicBezTo>
                <a:cubicBezTo>
                  <a:pt x="-13483" y="491350"/>
                  <a:pt x="17706" y="616109"/>
                  <a:pt x="56966" y="740868"/>
                </a:cubicBezTo>
                <a:cubicBezTo>
                  <a:pt x="86412" y="828221"/>
                  <a:pt x="142466" y="896817"/>
                  <a:pt x="211499" y="960287"/>
                </a:cubicBezTo>
                <a:cubicBezTo>
                  <a:pt x="220549" y="968139"/>
                  <a:pt x="229710" y="975773"/>
                  <a:pt x="239089" y="983297"/>
                </a:cubicBezTo>
                <a:cubicBezTo>
                  <a:pt x="341928" y="1065634"/>
                  <a:pt x="464724" y="1125397"/>
                  <a:pt x="588720" y="1141537"/>
                </a:cubicBezTo>
                <a:cubicBezTo>
                  <a:pt x="600498" y="1142409"/>
                  <a:pt x="612276" y="1142954"/>
                  <a:pt x="624163" y="1143064"/>
                </a:cubicBezTo>
                <a:cubicBezTo>
                  <a:pt x="671493" y="1143718"/>
                  <a:pt x="719259" y="1138592"/>
                  <a:pt x="766262" y="1127686"/>
                </a:cubicBezTo>
                <a:lnTo>
                  <a:pt x="844892" y="1109365"/>
                </a:lnTo>
                <a:cubicBezTo>
                  <a:pt x="954273" y="1083956"/>
                  <a:pt x="1053950" y="1028338"/>
                  <a:pt x="1133015" y="948618"/>
                </a:cubicBezTo>
                <a:cubicBezTo>
                  <a:pt x="1212190" y="868899"/>
                  <a:pt x="1266935" y="768786"/>
                  <a:pt x="1291582" y="659295"/>
                </a:cubicBezTo>
                <a:cubicBezTo>
                  <a:pt x="1291582" y="659295"/>
                  <a:pt x="1292672" y="654278"/>
                  <a:pt x="1294417" y="646862"/>
                </a:cubicBezTo>
                <a:cubicBezTo>
                  <a:pt x="1296053" y="639446"/>
                  <a:pt x="1298343" y="629413"/>
                  <a:pt x="1300524" y="619489"/>
                </a:cubicBezTo>
                <a:cubicBezTo>
                  <a:pt x="1327570" y="416646"/>
                  <a:pt x="1283948" y="185885"/>
                  <a:pt x="1141631" y="22302"/>
                </a:cubicBezTo>
                <a:close/>
              </a:path>
            </a:pathLst>
          </a:custGeom>
          <a:solidFill>
            <a:schemeClr val="accent2"/>
          </a:solidFill>
          <a:ln w="9525" cap="flat">
            <a:noFill/>
            <a:prstDash val="solid"/>
            <a:miter/>
          </a:ln>
        </p:spPr>
        <p:txBody>
          <a:bodyPr wrap="square" rtlCol="0" anchor="ctr">
            <a:noAutofit/>
          </a:bodyPr>
          <a:lstStyle/>
          <a:p>
            <a:endParaRPr lang="en-GB" sz="1463" dirty="0"/>
          </a:p>
        </p:txBody>
      </p:sp>
      <p:sp>
        <p:nvSpPr>
          <p:cNvPr id="13" name="Title 1">
            <a:extLst>
              <a:ext uri="{FF2B5EF4-FFF2-40B4-BE49-F238E27FC236}">
                <a16:creationId xmlns:a16="http://schemas.microsoft.com/office/drawing/2014/main" id="{06884DCB-617D-4822-914C-1B0F404E6893}"/>
              </a:ext>
            </a:extLst>
          </p:cNvPr>
          <p:cNvSpPr txBox="1">
            <a:spLocks/>
          </p:cNvSpPr>
          <p:nvPr userDrawn="1"/>
        </p:nvSpPr>
        <p:spPr>
          <a:xfrm>
            <a:off x="1168611" y="2607505"/>
            <a:ext cx="2632500" cy="524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r>
              <a:rPr lang="en-GB" sz="3575" dirty="0"/>
              <a:t>Thank you</a:t>
            </a:r>
          </a:p>
          <a:p>
            <a:endParaRPr lang="en-GB" sz="3575" dirty="0"/>
          </a:p>
          <a:p>
            <a:endParaRPr lang="en-GB" sz="3575" dirty="0"/>
          </a:p>
        </p:txBody>
      </p:sp>
      <p:pic>
        <p:nvPicPr>
          <p:cNvPr id="15" name="Picture 14" descr="A close up of a logo&#10;&#10;Description automatically generated">
            <a:extLst>
              <a:ext uri="{FF2B5EF4-FFF2-40B4-BE49-F238E27FC236}">
                <a16:creationId xmlns:a16="http://schemas.microsoft.com/office/drawing/2014/main" id="{AD2C8CBC-E272-477A-9318-922153584ACE}"/>
              </a:ext>
            </a:extLst>
          </p:cNvPr>
          <p:cNvPicPr>
            <a:picLocks noChangeAspect="1"/>
          </p:cNvPicPr>
          <p:nvPr userDrawn="1"/>
        </p:nvPicPr>
        <p:blipFill rotWithShape="1">
          <a:blip r:embed="rId2"/>
          <a:srcRect l="7093" t="20833" r="7093" b="20972"/>
          <a:stretch/>
        </p:blipFill>
        <p:spPr>
          <a:xfrm>
            <a:off x="286346" y="6161531"/>
            <a:ext cx="732531" cy="344044"/>
          </a:xfrm>
          <a:prstGeom prst="rect">
            <a:avLst/>
          </a:prstGeom>
        </p:spPr>
      </p:pic>
      <p:sp>
        <p:nvSpPr>
          <p:cNvPr id="23" name="Freeform: Shape 22">
            <a:extLst>
              <a:ext uri="{FF2B5EF4-FFF2-40B4-BE49-F238E27FC236}">
                <a16:creationId xmlns:a16="http://schemas.microsoft.com/office/drawing/2014/main" id="{20091C77-35A8-4E03-B9D8-5C36C50EA35C}"/>
              </a:ext>
            </a:extLst>
          </p:cNvPr>
          <p:cNvSpPr/>
          <p:nvPr userDrawn="1"/>
        </p:nvSpPr>
        <p:spPr>
          <a:xfrm flipH="1">
            <a:off x="0" y="0"/>
            <a:ext cx="899931" cy="1393110"/>
          </a:xfrm>
          <a:custGeom>
            <a:avLst/>
            <a:gdLst>
              <a:gd name="connsiteX0" fmla="*/ 1107607 w 1107607"/>
              <a:gd name="connsiteY0" fmla="*/ 0 h 1393110"/>
              <a:gd name="connsiteX1" fmla="*/ 42213 w 1107607"/>
              <a:gd name="connsiteY1" fmla="*/ 0 h 1393110"/>
              <a:gd name="connsiteX2" fmla="*/ 18102 w 1107607"/>
              <a:gd name="connsiteY2" fmla="*/ 88302 h 1393110"/>
              <a:gd name="connsiteX3" fmla="*/ 9520 w 1107607"/>
              <a:gd name="connsiteY3" fmla="*/ 137160 h 1393110"/>
              <a:gd name="connsiteX4" fmla="*/ 91475 w 1107607"/>
              <a:gd name="connsiteY4" fmla="*/ 747273 h 1393110"/>
              <a:gd name="connsiteX5" fmla="*/ 339620 w 1107607"/>
              <a:gd name="connsiteY5" fmla="*/ 1099611 h 1393110"/>
              <a:gd name="connsiteX6" fmla="*/ 383924 w 1107607"/>
              <a:gd name="connsiteY6" fmla="*/ 1136560 h 1393110"/>
              <a:gd name="connsiteX7" fmla="*/ 945353 w 1107607"/>
              <a:gd name="connsiteY7" fmla="*/ 1390657 h 1393110"/>
              <a:gd name="connsiteX8" fmla="*/ 1002266 w 1107607"/>
              <a:gd name="connsiteY8" fmla="*/ 1393110 h 1393110"/>
              <a:gd name="connsiteX9" fmla="*/ 1107607 w 1107607"/>
              <a:gd name="connsiteY9" fmla="*/ 1388146 h 139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7607" h="1393110">
                <a:moveTo>
                  <a:pt x="1107607" y="0"/>
                </a:moveTo>
                <a:lnTo>
                  <a:pt x="42213" y="0"/>
                </a:lnTo>
                <a:lnTo>
                  <a:pt x="18102" y="88302"/>
                </a:lnTo>
                <a:cubicBezTo>
                  <a:pt x="14774" y="104587"/>
                  <a:pt x="11972" y="120873"/>
                  <a:pt x="9520" y="137160"/>
                </a:cubicBezTo>
                <a:cubicBezTo>
                  <a:pt x="-21650" y="346602"/>
                  <a:pt x="28433" y="546937"/>
                  <a:pt x="91475" y="747273"/>
                </a:cubicBezTo>
                <a:cubicBezTo>
                  <a:pt x="138758" y="887542"/>
                  <a:pt x="228768" y="997691"/>
                  <a:pt x="339620" y="1099611"/>
                </a:cubicBezTo>
                <a:cubicBezTo>
                  <a:pt x="354153" y="1112220"/>
                  <a:pt x="368863" y="1124477"/>
                  <a:pt x="383924" y="1136560"/>
                </a:cubicBezTo>
                <a:cubicBezTo>
                  <a:pt x="549060" y="1268775"/>
                  <a:pt x="746244" y="1364740"/>
                  <a:pt x="945353" y="1390657"/>
                </a:cubicBezTo>
                <a:cubicBezTo>
                  <a:pt x="964266" y="1392058"/>
                  <a:pt x="983179" y="1392933"/>
                  <a:pt x="1002266" y="1393110"/>
                </a:cubicBezTo>
                <a:lnTo>
                  <a:pt x="1107607" y="1388146"/>
                </a:lnTo>
                <a:close/>
              </a:path>
            </a:pathLst>
          </a:custGeom>
          <a:solidFill>
            <a:schemeClr val="accent1"/>
          </a:solidFill>
          <a:ln w="9525" cap="flat">
            <a:noFill/>
            <a:prstDash val="solid"/>
            <a:miter/>
          </a:ln>
        </p:spPr>
        <p:txBody>
          <a:bodyPr wrap="square" rtlCol="0" anchor="ctr">
            <a:noAutofit/>
          </a:bodyPr>
          <a:lstStyle/>
          <a:p>
            <a:endParaRPr lang="en-GB" sz="1463" dirty="0"/>
          </a:p>
        </p:txBody>
      </p:sp>
      <p:sp>
        <p:nvSpPr>
          <p:cNvPr id="22" name="Freeform: Shape 21">
            <a:extLst>
              <a:ext uri="{FF2B5EF4-FFF2-40B4-BE49-F238E27FC236}">
                <a16:creationId xmlns:a16="http://schemas.microsoft.com/office/drawing/2014/main" id="{9DF3AE2C-4DB7-44D3-8080-B5B86911CBB1}"/>
              </a:ext>
            </a:extLst>
          </p:cNvPr>
          <p:cNvSpPr/>
          <p:nvPr userDrawn="1"/>
        </p:nvSpPr>
        <p:spPr>
          <a:xfrm flipH="1">
            <a:off x="3041695" y="5994873"/>
            <a:ext cx="1882820" cy="863129"/>
          </a:xfrm>
          <a:custGeom>
            <a:avLst/>
            <a:gdLst>
              <a:gd name="connsiteX0" fmla="*/ 1091901 w 2317317"/>
              <a:gd name="connsiteY0" fmla="*/ 530 h 863129"/>
              <a:gd name="connsiteX1" fmla="*/ 788655 w 2317317"/>
              <a:gd name="connsiteY1" fmla="*/ 42226 h 863129"/>
              <a:gd name="connsiteX2" fmla="*/ 728682 w 2317317"/>
              <a:gd name="connsiteY2" fmla="*/ 59619 h 863129"/>
              <a:gd name="connsiteX3" fmla="*/ 301667 w 2317317"/>
              <a:gd name="connsiteY3" fmla="*/ 322506 h 863129"/>
              <a:gd name="connsiteX4" fmla="*/ 257686 w 2317317"/>
              <a:gd name="connsiteY4" fmla="*/ 370285 h 863129"/>
              <a:gd name="connsiteX5" fmla="*/ 26375 w 2317317"/>
              <a:gd name="connsiteY5" fmla="*/ 766534 h 863129"/>
              <a:gd name="connsiteX6" fmla="*/ 0 w 2317317"/>
              <a:gd name="connsiteY6" fmla="*/ 863129 h 863129"/>
              <a:gd name="connsiteX7" fmla="*/ 2317317 w 2317317"/>
              <a:gd name="connsiteY7" fmla="*/ 863129 h 863129"/>
              <a:gd name="connsiteX8" fmla="*/ 2277583 w 2317317"/>
              <a:gd name="connsiteY8" fmla="*/ 731005 h 863129"/>
              <a:gd name="connsiteX9" fmla="*/ 2057703 w 2317317"/>
              <a:gd name="connsiteY9" fmla="*/ 350892 h 863129"/>
              <a:gd name="connsiteX10" fmla="*/ 2011523 w 2317317"/>
              <a:gd name="connsiteY10" fmla="*/ 306112 h 863129"/>
              <a:gd name="connsiteX11" fmla="*/ 1964944 w 2317317"/>
              <a:gd name="connsiteY11" fmla="*/ 266729 h 863129"/>
              <a:gd name="connsiteX12" fmla="*/ 1091901 w 2317317"/>
              <a:gd name="connsiteY12" fmla="*/ 530 h 86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7317" h="863129">
                <a:moveTo>
                  <a:pt x="1091901" y="530"/>
                </a:moveTo>
                <a:cubicBezTo>
                  <a:pt x="989855" y="3319"/>
                  <a:pt x="888112" y="17138"/>
                  <a:pt x="788655" y="42226"/>
                </a:cubicBezTo>
                <a:cubicBezTo>
                  <a:pt x="768463" y="47425"/>
                  <a:pt x="748471" y="53222"/>
                  <a:pt x="728682" y="59619"/>
                </a:cubicBezTo>
                <a:cubicBezTo>
                  <a:pt x="569950" y="109798"/>
                  <a:pt x="422415" y="192962"/>
                  <a:pt x="301667" y="322506"/>
                </a:cubicBezTo>
                <a:cubicBezTo>
                  <a:pt x="286873" y="337898"/>
                  <a:pt x="272080" y="353891"/>
                  <a:pt x="257686" y="370285"/>
                </a:cubicBezTo>
                <a:cubicBezTo>
                  <a:pt x="156181" y="486035"/>
                  <a:pt x="76940" y="620676"/>
                  <a:pt x="26375" y="766534"/>
                </a:cubicBezTo>
                <a:lnTo>
                  <a:pt x="0" y="863129"/>
                </a:lnTo>
                <a:lnTo>
                  <a:pt x="2317317" y="863129"/>
                </a:lnTo>
                <a:lnTo>
                  <a:pt x="2277583" y="731005"/>
                </a:lnTo>
                <a:cubicBezTo>
                  <a:pt x="2227926" y="593112"/>
                  <a:pt x="2155536" y="463343"/>
                  <a:pt x="2057703" y="350892"/>
                </a:cubicBezTo>
                <a:cubicBezTo>
                  <a:pt x="2042909" y="335499"/>
                  <a:pt x="2027516" y="320505"/>
                  <a:pt x="2011523" y="306112"/>
                </a:cubicBezTo>
                <a:cubicBezTo>
                  <a:pt x="1996529" y="292518"/>
                  <a:pt x="1980937" y="279324"/>
                  <a:pt x="1964944" y="266729"/>
                </a:cubicBezTo>
                <a:cubicBezTo>
                  <a:pt x="1706905" y="83060"/>
                  <a:pt x="1398039" y="-7839"/>
                  <a:pt x="1091901" y="530"/>
                </a:cubicBezTo>
                <a:close/>
              </a:path>
            </a:pathLst>
          </a:custGeom>
          <a:solidFill>
            <a:schemeClr val="accent3"/>
          </a:solidFill>
          <a:ln w="9525" cap="flat">
            <a:noFill/>
            <a:prstDash val="solid"/>
            <a:miter/>
          </a:ln>
        </p:spPr>
        <p:txBody>
          <a:bodyPr wrap="square" rtlCol="0" anchor="ctr">
            <a:noAutofit/>
          </a:bodyPr>
          <a:lstStyle/>
          <a:p>
            <a:endParaRPr lang="en-GB" sz="1463" dirty="0"/>
          </a:p>
        </p:txBody>
      </p:sp>
      <p:sp>
        <p:nvSpPr>
          <p:cNvPr id="5" name="Slide Number Placeholder 4">
            <a:extLst>
              <a:ext uri="{FF2B5EF4-FFF2-40B4-BE49-F238E27FC236}">
                <a16:creationId xmlns:a16="http://schemas.microsoft.com/office/drawing/2014/main" id="{42C6C21E-D0D5-4B89-B0F0-DE00AEEFE515}"/>
              </a:ext>
            </a:extLst>
          </p:cNvPr>
          <p:cNvSpPr>
            <a:spLocks noGrp="1"/>
          </p:cNvSpPr>
          <p:nvPr>
            <p:ph type="sldNum" sz="quarter" idx="12"/>
          </p:nvPr>
        </p:nvSpPr>
        <p:spPr/>
        <p:txBody>
          <a:bodyPr/>
          <a:lstStyle/>
          <a:p>
            <a:fld id="{293B8A09-8DEB-4DB8-9D96-820A6596E217}" type="slidenum">
              <a:rPr lang="en-GB" smtClean="0"/>
              <a:pPr/>
              <a:t>‹#›</a:t>
            </a:fld>
            <a:endParaRPr lang="en-GB" dirty="0"/>
          </a:p>
        </p:txBody>
      </p:sp>
      <p:sp>
        <p:nvSpPr>
          <p:cNvPr id="25" name="Text Placeholder 24">
            <a:extLst>
              <a:ext uri="{FF2B5EF4-FFF2-40B4-BE49-F238E27FC236}">
                <a16:creationId xmlns:a16="http://schemas.microsoft.com/office/drawing/2014/main" id="{7D11E749-60CA-447D-BFC3-E0EFCB070127}"/>
              </a:ext>
            </a:extLst>
          </p:cNvPr>
          <p:cNvSpPr>
            <a:spLocks noGrp="1"/>
          </p:cNvSpPr>
          <p:nvPr>
            <p:ph type="body" sz="quarter" idx="13"/>
          </p:nvPr>
        </p:nvSpPr>
        <p:spPr>
          <a:xfrm>
            <a:off x="1170000" y="3549600"/>
            <a:ext cx="2875275" cy="1137600"/>
          </a:xfrm>
        </p:spPr>
        <p:txBody>
          <a:bodyPr anchor="ctr" anchorCtr="0"/>
          <a:lstStyle>
            <a:lvl1pPr>
              <a:lnSpc>
                <a:spcPct val="100000"/>
              </a:lnSpc>
              <a:spcAft>
                <a:spcPts val="0"/>
              </a:spcAft>
              <a:defRPr sz="1300" b="1"/>
            </a:lvl1pPr>
            <a:lvl2pPr marL="0" indent="0">
              <a:lnSpc>
                <a:spcPct val="100000"/>
              </a:lnSpc>
              <a:spcAft>
                <a:spcPts val="975"/>
              </a:spcAft>
              <a:buNone/>
              <a:defRPr sz="1300"/>
            </a:lvl2pPr>
            <a:lvl3pPr marL="0" indent="0">
              <a:lnSpc>
                <a:spcPct val="100000"/>
              </a:lnSpc>
              <a:spcAft>
                <a:spcPts val="0"/>
              </a:spcAft>
              <a:buNone/>
              <a:defRPr sz="1300"/>
            </a:lvl3pPr>
            <a:lvl4pPr>
              <a:defRPr sz="1300"/>
            </a:lvl4pPr>
            <a:lvl5pPr>
              <a:defRPr sz="13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66831495"/>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Object">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noProof="0" err="1"/>
              <a:t>Haga</a:t>
            </a:r>
            <a:r>
              <a:rPr lang="en-GB" noProof="0"/>
              <a:t> </a:t>
            </a:r>
            <a:r>
              <a:rPr lang="en-GB" noProof="0" err="1"/>
              <a:t>clic</a:t>
            </a:r>
            <a:r>
              <a:rPr lang="en-GB" noProof="0"/>
              <a:t> para </a:t>
            </a:r>
            <a:r>
              <a:rPr lang="en-GB" noProof="0" err="1"/>
              <a:t>modificar</a:t>
            </a:r>
            <a:r>
              <a:rPr lang="en-GB" noProof="0"/>
              <a:t> el </a:t>
            </a:r>
            <a:r>
              <a:rPr lang="en-GB" noProof="0" err="1"/>
              <a:t>estilo</a:t>
            </a:r>
            <a:r>
              <a:rPr lang="en-GB" noProof="0"/>
              <a:t> de </a:t>
            </a:r>
            <a:r>
              <a:rPr lang="en-GB" noProof="0" err="1"/>
              <a:t>título</a:t>
            </a:r>
            <a:r>
              <a:rPr lang="en-GB" noProof="0"/>
              <a:t> del </a:t>
            </a:r>
            <a:r>
              <a:rPr lang="en-GB" noProof="0" err="1"/>
              <a:t>patrón</a:t>
            </a:r>
            <a:endParaRPr lang="en-GB" noProof="0"/>
          </a:p>
        </p:txBody>
      </p:sp>
      <p:sp>
        <p:nvSpPr>
          <p:cNvPr id="3" name="2 Marcador de contenido"/>
          <p:cNvSpPr>
            <a:spLocks noGrp="1"/>
          </p:cNvSpPr>
          <p:nvPr>
            <p:ph idx="1" hasCustomPrompt="1"/>
          </p:nvPr>
        </p:nvSpPr>
        <p:spPr/>
        <p:txBody>
          <a:bodyPr/>
          <a:lstStyle/>
          <a:p>
            <a:pPr lvl="0"/>
            <a:r>
              <a:rPr lang="en-GB" altLang="es-ES" noProof="0"/>
              <a:t>Click to modify text</a:t>
            </a:r>
          </a:p>
        </p:txBody>
      </p:sp>
      <p:sp>
        <p:nvSpPr>
          <p:cNvPr id="4" name="Rectangle 4"/>
          <p:cNvSpPr>
            <a:spLocks noGrp="1" noChangeArrowheads="1"/>
          </p:cNvSpPr>
          <p:nvPr>
            <p:ph type="sldNum" sz="quarter" idx="10"/>
          </p:nvPr>
        </p:nvSpPr>
        <p:spPr>
          <a:ln/>
        </p:spPr>
        <p:txBody>
          <a:bodyPr/>
          <a:lstStyle>
            <a:lvl1pPr>
              <a:defRPr/>
            </a:lvl1pPr>
          </a:lstStyle>
          <a:p>
            <a:pPr>
              <a:defRPr/>
            </a:pPr>
            <a:r>
              <a:rPr lang="es-ES_tradnl" altLang="es-ES" dirty="0">
                <a:solidFill>
                  <a:srgbClr val="000000"/>
                </a:solidFill>
              </a:rPr>
              <a:t> </a:t>
            </a:r>
            <a:fld id="{807363B9-BCDF-4212-B325-7DBB69289FAC}" type="slidenum">
              <a:rPr lang="es-ES_tradnl" altLang="es-ES">
                <a:solidFill>
                  <a:srgbClr val="000000"/>
                </a:solidFill>
              </a:rPr>
              <a:pPr>
                <a:defRPr/>
              </a:pPr>
              <a:t>‹#›</a:t>
            </a:fld>
            <a:endParaRPr lang="es-ES_tradnl" altLang="es-ES" dirty="0">
              <a:solidFill>
                <a:srgbClr val="000000"/>
              </a:solidFill>
            </a:endParaRPr>
          </a:p>
        </p:txBody>
      </p:sp>
    </p:spTree>
    <p:extLst>
      <p:ext uri="{BB962C8B-B14F-4D97-AF65-F5344CB8AC3E}">
        <p14:creationId xmlns:p14="http://schemas.microsoft.com/office/powerpoint/2010/main" val="2199243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hart and Text - 1">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D086FDF3-4503-4D48-9D97-B91342FF4C23}"/>
              </a:ext>
            </a:extLst>
          </p:cNvPr>
          <p:cNvSpPr/>
          <p:nvPr userDrawn="1"/>
        </p:nvSpPr>
        <p:spPr>
          <a:xfrm rot="17100000" flipH="1">
            <a:off x="4871617" y="5781025"/>
            <a:ext cx="956732" cy="1800474"/>
          </a:xfrm>
          <a:custGeom>
            <a:avLst/>
            <a:gdLst>
              <a:gd name="connsiteX0" fmla="*/ 23265 w 956732"/>
              <a:gd name="connsiteY0" fmla="*/ 989222 h 2215968"/>
              <a:gd name="connsiteX1" fmla="*/ 12235 w 956732"/>
              <a:gd name="connsiteY1" fmla="*/ 1052015 h 2215968"/>
              <a:gd name="connsiteX2" fmla="*/ 117564 w 956732"/>
              <a:gd name="connsiteY2" fmla="*/ 1836131 h 2215968"/>
              <a:gd name="connsiteX3" fmla="*/ 335091 w 956732"/>
              <a:gd name="connsiteY3" fmla="*/ 2188293 h 2215968"/>
              <a:gd name="connsiteX4" fmla="*/ 362965 w 956732"/>
              <a:gd name="connsiteY4" fmla="*/ 2215968 h 2215968"/>
              <a:gd name="connsiteX5" fmla="*/ 956732 w 956732"/>
              <a:gd name="connsiteY5" fmla="*/ 0 h 2215968"/>
              <a:gd name="connsiteX6" fmla="*/ 927339 w 956732"/>
              <a:gd name="connsiteY6" fmla="*/ 5699 h 2215968"/>
              <a:gd name="connsiteX7" fmla="*/ 859820 w 956732"/>
              <a:gd name="connsiteY7" fmla="*/ 25280 h 2215968"/>
              <a:gd name="connsiteX8" fmla="*/ 379088 w 956732"/>
              <a:gd name="connsiteY8" fmla="*/ 321238 h 2215968"/>
              <a:gd name="connsiteX9" fmla="*/ 329574 w 956732"/>
              <a:gd name="connsiteY9" fmla="*/ 375028 h 2215968"/>
              <a:gd name="connsiteX10" fmla="*/ 23265 w 956732"/>
              <a:gd name="connsiteY10" fmla="*/ 989222 h 221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732" h="2215968">
                <a:moveTo>
                  <a:pt x="23265" y="989222"/>
                </a:moveTo>
                <a:cubicBezTo>
                  <a:pt x="18988" y="1010152"/>
                  <a:pt x="15387" y="1031082"/>
                  <a:pt x="12235" y="1052015"/>
                </a:cubicBezTo>
                <a:cubicBezTo>
                  <a:pt x="-27825" y="1321189"/>
                  <a:pt x="36542" y="1578660"/>
                  <a:pt x="117564" y="1836131"/>
                </a:cubicBezTo>
                <a:cubicBezTo>
                  <a:pt x="163140" y="1971337"/>
                  <a:pt x="239604" y="2084768"/>
                  <a:pt x="335091" y="2188293"/>
                </a:cubicBezTo>
                <a:lnTo>
                  <a:pt x="362965" y="2215968"/>
                </a:lnTo>
                <a:lnTo>
                  <a:pt x="956732" y="0"/>
                </a:lnTo>
                <a:lnTo>
                  <a:pt x="927339" y="5699"/>
                </a:lnTo>
                <a:cubicBezTo>
                  <a:pt x="904606" y="11552"/>
                  <a:pt x="882099" y="18078"/>
                  <a:pt x="859820" y="25280"/>
                </a:cubicBezTo>
                <a:cubicBezTo>
                  <a:pt x="681119" y="81771"/>
                  <a:pt x="515025" y="175397"/>
                  <a:pt x="379088" y="321238"/>
                </a:cubicBezTo>
                <a:cubicBezTo>
                  <a:pt x="362431" y="338567"/>
                  <a:pt x="345778" y="356572"/>
                  <a:pt x="329574" y="375028"/>
                </a:cubicBezTo>
                <a:cubicBezTo>
                  <a:pt x="177207" y="548776"/>
                  <a:pt x="69402" y="760334"/>
                  <a:pt x="23265" y="989222"/>
                </a:cubicBezTo>
                <a:close/>
              </a:path>
            </a:pathLst>
          </a:custGeom>
          <a:solidFill>
            <a:schemeClr val="accent2"/>
          </a:solidFill>
          <a:ln w="9525" cap="flat">
            <a:noFill/>
            <a:prstDash val="solid"/>
            <a:miter/>
          </a:ln>
        </p:spPr>
        <p:txBody>
          <a:bodyPr wrap="square" rtlCol="0" anchor="ctr">
            <a:noAutofit/>
          </a:bodyPr>
          <a:lstStyle/>
          <a:p>
            <a:endParaRPr lang="en-GB" sz="1869" dirty="0"/>
          </a:p>
        </p:txBody>
      </p:sp>
      <p:sp>
        <p:nvSpPr>
          <p:cNvPr id="2" name="Title 1">
            <a:extLst>
              <a:ext uri="{FF2B5EF4-FFF2-40B4-BE49-F238E27FC236}">
                <a16:creationId xmlns:a16="http://schemas.microsoft.com/office/drawing/2014/main" id="{FCE012AE-834B-4385-B85B-5603419CD2BB}"/>
              </a:ext>
            </a:extLst>
          </p:cNvPr>
          <p:cNvSpPr>
            <a:spLocks noGrp="1"/>
          </p:cNvSpPr>
          <p:nvPr>
            <p:ph type="title"/>
          </p:nvPr>
        </p:nvSpPr>
        <p:spPr/>
        <p:txBody>
          <a:bodyPr/>
          <a:lstStyle/>
          <a:p>
            <a:r>
              <a:rPr lang="en-US"/>
              <a:t>Click to edit Master title style</a:t>
            </a:r>
            <a:endParaRPr lang="en-GB"/>
          </a:p>
        </p:txBody>
      </p:sp>
      <p:sp>
        <p:nvSpPr>
          <p:cNvPr id="6" name="Date Placeholder 5">
            <a:extLst>
              <a:ext uri="{FF2B5EF4-FFF2-40B4-BE49-F238E27FC236}">
                <a16:creationId xmlns:a16="http://schemas.microsoft.com/office/drawing/2014/main" id="{1881154C-1418-4C14-95E8-CA98F8FD017A}"/>
              </a:ext>
            </a:extLst>
          </p:cNvPr>
          <p:cNvSpPr>
            <a:spLocks noGrp="1"/>
          </p:cNvSpPr>
          <p:nvPr>
            <p:ph type="dt" sz="half" idx="10"/>
          </p:nvPr>
        </p:nvSpPr>
        <p:spPr/>
        <p:txBody>
          <a:bodyPr/>
          <a:lstStyle/>
          <a:p>
            <a:fld id="{8ECC49CE-6F1F-4C54-9260-A3B5B16A4400}" type="datetime1">
              <a:rPr lang="en-GB" smtClean="0"/>
              <a:pPr/>
              <a:t>29/11/2021</a:t>
            </a:fld>
            <a:endParaRPr lang="en-GB" dirty="0"/>
          </a:p>
        </p:txBody>
      </p:sp>
      <p:sp>
        <p:nvSpPr>
          <p:cNvPr id="7" name="Footer Placeholder 6">
            <a:extLst>
              <a:ext uri="{FF2B5EF4-FFF2-40B4-BE49-F238E27FC236}">
                <a16:creationId xmlns:a16="http://schemas.microsoft.com/office/drawing/2014/main" id="{34EEA848-F3A1-4406-8486-091764079E22}"/>
              </a:ext>
            </a:extLst>
          </p:cNvPr>
          <p:cNvSpPr>
            <a:spLocks noGrp="1"/>
          </p:cNvSpPr>
          <p:nvPr>
            <p:ph type="ftr" sz="quarter" idx="11"/>
          </p:nvPr>
        </p:nvSpPr>
        <p:spPr/>
        <p:txBody>
          <a:bodyPr/>
          <a:lstStyle/>
          <a:p>
            <a:endParaRPr lang="en-GB" dirty="0"/>
          </a:p>
        </p:txBody>
      </p:sp>
      <p:sp>
        <p:nvSpPr>
          <p:cNvPr id="8" name="Slide Number Placeholder 7">
            <a:extLst>
              <a:ext uri="{FF2B5EF4-FFF2-40B4-BE49-F238E27FC236}">
                <a16:creationId xmlns:a16="http://schemas.microsoft.com/office/drawing/2014/main" id="{D7A02B3C-0DA2-4758-B596-3A6534407154}"/>
              </a:ext>
            </a:extLst>
          </p:cNvPr>
          <p:cNvSpPr>
            <a:spLocks noGrp="1"/>
          </p:cNvSpPr>
          <p:nvPr>
            <p:ph type="sldNum" sz="quarter" idx="12"/>
          </p:nvPr>
        </p:nvSpPr>
        <p:spPr/>
        <p:txBody>
          <a:bodyPr/>
          <a:lstStyle/>
          <a:p>
            <a:fld id="{293B8A09-8DEB-4DB8-9D96-820A6596E217}" type="slidenum">
              <a:rPr lang="en-GB" smtClean="0"/>
              <a:pPr/>
              <a:t>‹#›</a:t>
            </a:fld>
            <a:endParaRPr lang="en-GB" dirty="0"/>
          </a:p>
        </p:txBody>
      </p:sp>
      <p:sp>
        <p:nvSpPr>
          <p:cNvPr id="16" name="Content Placeholder 2">
            <a:extLst>
              <a:ext uri="{FF2B5EF4-FFF2-40B4-BE49-F238E27FC236}">
                <a16:creationId xmlns:a16="http://schemas.microsoft.com/office/drawing/2014/main" id="{DDFD0A2A-0CE7-4BB5-AC8D-F7A867A0FE50}"/>
              </a:ext>
            </a:extLst>
          </p:cNvPr>
          <p:cNvSpPr>
            <a:spLocks noGrp="1"/>
          </p:cNvSpPr>
          <p:nvPr>
            <p:ph sz="half" idx="1"/>
          </p:nvPr>
        </p:nvSpPr>
        <p:spPr>
          <a:xfrm>
            <a:off x="6206850" y="1692000"/>
            <a:ext cx="3179475" cy="37532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7">
            <a:extLst>
              <a:ext uri="{FF2B5EF4-FFF2-40B4-BE49-F238E27FC236}">
                <a16:creationId xmlns:a16="http://schemas.microsoft.com/office/drawing/2014/main" id="{002D1829-337A-45B6-8052-E9C203E81388}"/>
              </a:ext>
            </a:extLst>
          </p:cNvPr>
          <p:cNvSpPr>
            <a:spLocks noGrp="1"/>
          </p:cNvSpPr>
          <p:nvPr>
            <p:ph sz="quarter" idx="13"/>
          </p:nvPr>
        </p:nvSpPr>
        <p:spPr>
          <a:xfrm>
            <a:off x="389025" y="1699200"/>
            <a:ext cx="4680000" cy="391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reeform: Shape 8">
            <a:extLst>
              <a:ext uri="{FF2B5EF4-FFF2-40B4-BE49-F238E27FC236}">
                <a16:creationId xmlns:a16="http://schemas.microsoft.com/office/drawing/2014/main" id="{DF972557-D797-4296-8578-28334B4D6192}"/>
              </a:ext>
            </a:extLst>
          </p:cNvPr>
          <p:cNvSpPr/>
          <p:nvPr userDrawn="1"/>
        </p:nvSpPr>
        <p:spPr>
          <a:xfrm rot="10800000" flipH="1">
            <a:off x="8777203" y="485035"/>
            <a:ext cx="316434" cy="392785"/>
          </a:xfrm>
          <a:custGeom>
            <a:avLst/>
            <a:gdLst>
              <a:gd name="connsiteX0" fmla="*/ 163080 w 283387"/>
              <a:gd name="connsiteY0" fmla="*/ 284641 h 285809"/>
              <a:gd name="connsiteX1" fmla="*/ 214992 w 283387"/>
              <a:gd name="connsiteY1" fmla="*/ 265401 h 285809"/>
              <a:gd name="connsiteX2" fmla="*/ 224707 w 283387"/>
              <a:gd name="connsiteY2" fmla="*/ 259114 h 285809"/>
              <a:gd name="connsiteX3" fmla="*/ 282619 w 283387"/>
              <a:gd name="connsiteY3" fmla="*/ 157673 h 285809"/>
              <a:gd name="connsiteX4" fmla="*/ 283286 w 283387"/>
              <a:gd name="connsiteY4" fmla="*/ 140433 h 285809"/>
              <a:gd name="connsiteX5" fmla="*/ 266617 w 283387"/>
              <a:gd name="connsiteY5" fmla="*/ 72138 h 285809"/>
              <a:gd name="connsiteX6" fmla="*/ 216230 w 283387"/>
              <a:gd name="connsiteY6" fmla="*/ 23180 h 285809"/>
              <a:gd name="connsiteX7" fmla="*/ 200895 w 283387"/>
              <a:gd name="connsiteY7" fmla="*/ 14988 h 285809"/>
              <a:gd name="connsiteX8" fmla="*/ 123933 w 283387"/>
              <a:gd name="connsiteY8" fmla="*/ 1177 h 285809"/>
              <a:gd name="connsiteX9" fmla="*/ 123933 w 283387"/>
              <a:gd name="connsiteY9" fmla="*/ 1177 h 285809"/>
              <a:gd name="connsiteX10" fmla="*/ 43922 w 283387"/>
              <a:gd name="connsiteY10" fmla="*/ 45183 h 285809"/>
              <a:gd name="connsiteX11" fmla="*/ 29825 w 283387"/>
              <a:gd name="connsiteY11" fmla="*/ 61851 h 285809"/>
              <a:gd name="connsiteX12" fmla="*/ 5346 w 283387"/>
              <a:gd name="connsiteY12" fmla="*/ 107095 h 285809"/>
              <a:gd name="connsiteX13" fmla="*/ 679 w 283387"/>
              <a:gd name="connsiteY13" fmla="*/ 156434 h 285809"/>
              <a:gd name="connsiteX14" fmla="*/ 15157 w 283387"/>
              <a:gd name="connsiteY14" fmla="*/ 203869 h 285809"/>
              <a:gd name="connsiteX15" fmla="*/ 48209 w 283387"/>
              <a:gd name="connsiteY15" fmla="*/ 243303 h 285809"/>
              <a:gd name="connsiteX16" fmla="*/ 67163 w 283387"/>
              <a:gd name="connsiteY16" fmla="*/ 258257 h 285809"/>
              <a:gd name="connsiteX17" fmla="*/ 112979 w 283387"/>
              <a:gd name="connsiteY17" fmla="*/ 281307 h 285809"/>
              <a:gd name="connsiteX18" fmla="*/ 163080 w 283387"/>
              <a:gd name="connsiteY18" fmla="*/ 284641 h 28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387" h="285809">
                <a:moveTo>
                  <a:pt x="163080" y="284641"/>
                </a:moveTo>
                <a:cubicBezTo>
                  <a:pt x="181749" y="282069"/>
                  <a:pt x="199180" y="275592"/>
                  <a:pt x="214992" y="265401"/>
                </a:cubicBezTo>
                <a:lnTo>
                  <a:pt x="224707" y="259114"/>
                </a:lnTo>
                <a:cubicBezTo>
                  <a:pt x="259282" y="236730"/>
                  <a:pt x="280904" y="198821"/>
                  <a:pt x="282619" y="157673"/>
                </a:cubicBezTo>
                <a:lnTo>
                  <a:pt x="283286" y="140433"/>
                </a:lnTo>
                <a:cubicBezTo>
                  <a:pt x="284238" y="116525"/>
                  <a:pt x="278523" y="92903"/>
                  <a:pt x="266617" y="72138"/>
                </a:cubicBezTo>
                <a:cubicBezTo>
                  <a:pt x="254711" y="51374"/>
                  <a:pt x="237280" y="34419"/>
                  <a:pt x="216230" y="23180"/>
                </a:cubicBezTo>
                <a:lnTo>
                  <a:pt x="200895" y="14988"/>
                </a:lnTo>
                <a:cubicBezTo>
                  <a:pt x="177177" y="2320"/>
                  <a:pt x="150602" y="-2442"/>
                  <a:pt x="123933" y="1177"/>
                </a:cubicBezTo>
                <a:lnTo>
                  <a:pt x="123933" y="1177"/>
                </a:lnTo>
                <a:cubicBezTo>
                  <a:pt x="92690" y="5463"/>
                  <a:pt x="64211" y="21084"/>
                  <a:pt x="43922" y="45183"/>
                </a:cubicBezTo>
                <a:lnTo>
                  <a:pt x="29825" y="61851"/>
                </a:lnTo>
                <a:cubicBezTo>
                  <a:pt x="18586" y="75186"/>
                  <a:pt x="10299" y="90426"/>
                  <a:pt x="5346" y="107095"/>
                </a:cubicBezTo>
                <a:cubicBezTo>
                  <a:pt x="488" y="123097"/>
                  <a:pt x="-1035" y="139766"/>
                  <a:pt x="679" y="156434"/>
                </a:cubicBezTo>
                <a:cubicBezTo>
                  <a:pt x="2393" y="173103"/>
                  <a:pt x="7251" y="189105"/>
                  <a:pt x="15157" y="203869"/>
                </a:cubicBezTo>
                <a:cubicBezTo>
                  <a:pt x="23444" y="219204"/>
                  <a:pt x="34493" y="232444"/>
                  <a:pt x="48209" y="243303"/>
                </a:cubicBezTo>
                <a:lnTo>
                  <a:pt x="67163" y="258257"/>
                </a:lnTo>
                <a:cubicBezTo>
                  <a:pt x="80784" y="269020"/>
                  <a:pt x="96214" y="276830"/>
                  <a:pt x="112979" y="281307"/>
                </a:cubicBezTo>
                <a:cubicBezTo>
                  <a:pt x="129362" y="285879"/>
                  <a:pt x="146221" y="286927"/>
                  <a:pt x="163080" y="284641"/>
                </a:cubicBezTo>
              </a:path>
            </a:pathLst>
          </a:custGeom>
          <a:solidFill>
            <a:srgbClr val="D42F7F"/>
          </a:solidFill>
          <a:ln w="9525" cap="flat">
            <a:noFill/>
            <a:prstDash val="solid"/>
            <a:miter/>
          </a:ln>
        </p:spPr>
        <p:txBody>
          <a:bodyPr rtlCol="0" anchor="ctr"/>
          <a:lstStyle/>
          <a:p>
            <a:endParaRPr lang="en-GB" sz="1869" dirty="0"/>
          </a:p>
        </p:txBody>
      </p:sp>
      <p:sp>
        <p:nvSpPr>
          <p:cNvPr id="4" name="Freeform: Shape 3">
            <a:extLst>
              <a:ext uri="{FF2B5EF4-FFF2-40B4-BE49-F238E27FC236}">
                <a16:creationId xmlns:a16="http://schemas.microsoft.com/office/drawing/2014/main" id="{E3986742-2435-426A-B3CC-E2F09600CC6D}"/>
              </a:ext>
            </a:extLst>
          </p:cNvPr>
          <p:cNvSpPr/>
          <p:nvPr userDrawn="1"/>
        </p:nvSpPr>
        <p:spPr>
          <a:xfrm rot="10800000" flipH="1">
            <a:off x="6134438" y="2"/>
            <a:ext cx="1143108" cy="485033"/>
          </a:xfrm>
          <a:custGeom>
            <a:avLst/>
            <a:gdLst>
              <a:gd name="connsiteX0" fmla="*/ 0 w 1406902"/>
              <a:gd name="connsiteY0" fmla="*/ 485033 h 485033"/>
              <a:gd name="connsiteX1" fmla="*/ 1406902 w 1406902"/>
              <a:gd name="connsiteY1" fmla="*/ 485033 h 485033"/>
              <a:gd name="connsiteX2" fmla="*/ 1366204 w 1406902"/>
              <a:gd name="connsiteY2" fmla="*/ 372525 h 485033"/>
              <a:gd name="connsiteX3" fmla="*/ 1264634 w 1406902"/>
              <a:gd name="connsiteY3" fmla="*/ 219263 h 485033"/>
              <a:gd name="connsiteX4" fmla="*/ 1235777 w 1406902"/>
              <a:gd name="connsiteY4" fmla="*/ 191281 h 485033"/>
              <a:gd name="connsiteX5" fmla="*/ 1206671 w 1406902"/>
              <a:gd name="connsiteY5" fmla="*/ 166672 h 485033"/>
              <a:gd name="connsiteX6" fmla="*/ 471639 w 1406902"/>
              <a:gd name="connsiteY6" fmla="*/ 26386 h 485033"/>
              <a:gd name="connsiteX7" fmla="*/ 434163 w 1406902"/>
              <a:gd name="connsiteY7" fmla="*/ 37255 h 485033"/>
              <a:gd name="connsiteX8" fmla="*/ 167332 w 1406902"/>
              <a:gd name="connsiteY8" fmla="*/ 201525 h 485033"/>
              <a:gd name="connsiteX9" fmla="*/ 139850 w 1406902"/>
              <a:gd name="connsiteY9" fmla="*/ 231382 h 485033"/>
              <a:gd name="connsiteX10" fmla="*/ 32731 w 1406902"/>
              <a:gd name="connsiteY10" fmla="*/ 390359 h 48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6902" h="485033">
                <a:moveTo>
                  <a:pt x="0" y="485033"/>
                </a:moveTo>
                <a:lnTo>
                  <a:pt x="1406902" y="485033"/>
                </a:lnTo>
                <a:lnTo>
                  <a:pt x="1366204" y="372525"/>
                </a:lnTo>
                <a:cubicBezTo>
                  <a:pt x="1339079" y="317763"/>
                  <a:pt x="1305389" y="266109"/>
                  <a:pt x="1264634" y="219263"/>
                </a:cubicBezTo>
                <a:cubicBezTo>
                  <a:pt x="1255389" y="209645"/>
                  <a:pt x="1245771" y="200276"/>
                  <a:pt x="1235777" y="191281"/>
                </a:cubicBezTo>
                <a:cubicBezTo>
                  <a:pt x="1226408" y="182787"/>
                  <a:pt x="1216665" y="174543"/>
                  <a:pt x="1206671" y="166672"/>
                </a:cubicBezTo>
                <a:cubicBezTo>
                  <a:pt x="991682" y="13645"/>
                  <a:pt x="720230" y="-36323"/>
                  <a:pt x="471639" y="26386"/>
                </a:cubicBezTo>
                <a:cubicBezTo>
                  <a:pt x="459021" y="29635"/>
                  <a:pt x="446529" y="33257"/>
                  <a:pt x="434163" y="37255"/>
                </a:cubicBezTo>
                <a:cubicBezTo>
                  <a:pt x="334975" y="68610"/>
                  <a:pt x="242784" y="120577"/>
                  <a:pt x="167332" y="201525"/>
                </a:cubicBezTo>
                <a:cubicBezTo>
                  <a:pt x="158088" y="211144"/>
                  <a:pt x="148844" y="221138"/>
                  <a:pt x="139850" y="231382"/>
                </a:cubicBezTo>
                <a:cubicBezTo>
                  <a:pt x="97564" y="279601"/>
                  <a:pt x="61462" y="333067"/>
                  <a:pt x="32731" y="390359"/>
                </a:cubicBezTo>
                <a:close/>
              </a:path>
            </a:pathLst>
          </a:custGeom>
          <a:solidFill>
            <a:srgbClr val="97D5EF"/>
          </a:solidFill>
          <a:ln w="9525" cap="flat">
            <a:noFill/>
            <a:prstDash val="solid"/>
            <a:miter/>
          </a:ln>
        </p:spPr>
        <p:txBody>
          <a:bodyPr wrap="square" rtlCol="0" anchor="ctr">
            <a:noAutofit/>
          </a:bodyPr>
          <a:lstStyle/>
          <a:p>
            <a:endParaRPr lang="en-GB" sz="1869" dirty="0"/>
          </a:p>
        </p:txBody>
      </p:sp>
    </p:spTree>
    <p:extLst>
      <p:ext uri="{BB962C8B-B14F-4D97-AF65-F5344CB8AC3E}">
        <p14:creationId xmlns:p14="http://schemas.microsoft.com/office/powerpoint/2010/main" val="4153203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2120" y="1989140"/>
            <a:ext cx="8420100" cy="938535"/>
          </a:xfrm>
        </p:spPr>
        <p:txBody>
          <a:bodyPr/>
          <a:lstStyle>
            <a:lvl1pPr algn="l">
              <a:defRPr b="1">
                <a:latin typeface="Century Gothic"/>
                <a:cs typeface="Century Gothic"/>
              </a:defRPr>
            </a:lvl1pPr>
          </a:lstStyle>
          <a:p>
            <a:r>
              <a:rPr lang="en-US" dirty="0"/>
              <a:t>Click to edit Master title style</a:t>
            </a:r>
            <a:endParaRPr lang="en-GB" dirty="0"/>
          </a:p>
        </p:txBody>
      </p:sp>
      <p:sp>
        <p:nvSpPr>
          <p:cNvPr id="3" name="Subtitle 2"/>
          <p:cNvSpPr>
            <a:spLocks noGrp="1"/>
          </p:cNvSpPr>
          <p:nvPr>
            <p:ph type="subTitle" idx="1"/>
          </p:nvPr>
        </p:nvSpPr>
        <p:spPr>
          <a:xfrm>
            <a:off x="662120" y="2865022"/>
            <a:ext cx="6934200" cy="1752600"/>
          </a:xfrm>
        </p:spPr>
        <p:txBody>
          <a:bodyPr/>
          <a:lstStyle>
            <a:lvl1pPr marL="0" indent="0" algn="l">
              <a:buNone/>
              <a:defRPr>
                <a:solidFill>
                  <a:schemeClr val="tx1"/>
                </a:solidFill>
                <a:latin typeface="Century Gothic"/>
                <a:cs typeface="Century Gothic"/>
              </a:defRPr>
            </a:lvl1pPr>
            <a:lvl2pPr marL="371475" indent="0" algn="ctr">
              <a:buNone/>
              <a:defRPr>
                <a:solidFill>
                  <a:schemeClr val="tx1">
                    <a:tint val="75000"/>
                  </a:schemeClr>
                </a:solidFill>
              </a:defRPr>
            </a:lvl2pPr>
            <a:lvl3pPr marL="742950" indent="0" algn="ctr">
              <a:buNone/>
              <a:defRPr>
                <a:solidFill>
                  <a:schemeClr val="tx1">
                    <a:tint val="75000"/>
                  </a:schemeClr>
                </a:solidFill>
              </a:defRPr>
            </a:lvl3pPr>
            <a:lvl4pPr marL="1114425" indent="0" algn="ctr">
              <a:buNone/>
              <a:defRPr>
                <a:solidFill>
                  <a:schemeClr val="tx1">
                    <a:tint val="75000"/>
                  </a:schemeClr>
                </a:solidFill>
              </a:defRPr>
            </a:lvl4pPr>
            <a:lvl5pPr marL="1485900" indent="0" algn="ctr">
              <a:buNone/>
              <a:defRPr>
                <a:solidFill>
                  <a:schemeClr val="tx1">
                    <a:tint val="75000"/>
                  </a:schemeClr>
                </a:solidFill>
              </a:defRPr>
            </a:lvl5pPr>
            <a:lvl6pPr marL="1857375" indent="0" algn="ctr">
              <a:buNone/>
              <a:defRPr>
                <a:solidFill>
                  <a:schemeClr val="tx1">
                    <a:tint val="75000"/>
                  </a:schemeClr>
                </a:solidFill>
              </a:defRPr>
            </a:lvl6pPr>
            <a:lvl7pPr marL="2228850" indent="0" algn="ctr">
              <a:buNone/>
              <a:defRPr>
                <a:solidFill>
                  <a:schemeClr val="tx1">
                    <a:tint val="75000"/>
                  </a:schemeClr>
                </a:solidFill>
              </a:defRPr>
            </a:lvl7pPr>
            <a:lvl8pPr marL="2600325" indent="0" algn="ctr">
              <a:buNone/>
              <a:defRPr>
                <a:solidFill>
                  <a:schemeClr val="tx1">
                    <a:tint val="75000"/>
                  </a:schemeClr>
                </a:solidFill>
              </a:defRPr>
            </a:lvl8pPr>
            <a:lvl9pPr marL="29718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a:xfrm>
            <a:off x="421584" y="6356352"/>
            <a:ext cx="3136900" cy="365125"/>
          </a:xfrm>
        </p:spPr>
        <p:txBody>
          <a:bodyPr/>
          <a:lstStyle>
            <a:lvl1pPr algn="l">
              <a:defRPr/>
            </a:lvl1pPr>
          </a:lstStyle>
          <a:p>
            <a:r>
              <a:rPr lang="de-DE" dirty="0"/>
              <a:t>© </a:t>
            </a:r>
            <a:r>
              <a:rPr lang="en-GB" dirty="0"/>
              <a:t>Graeme K Whippy</a:t>
            </a:r>
          </a:p>
        </p:txBody>
      </p:sp>
      <p:sp>
        <p:nvSpPr>
          <p:cNvPr id="6" name="Slide Number Placeholder 5"/>
          <p:cNvSpPr>
            <a:spLocks noGrp="1"/>
          </p:cNvSpPr>
          <p:nvPr>
            <p:ph type="sldNum" sz="quarter" idx="12"/>
          </p:nvPr>
        </p:nvSpPr>
        <p:spPr/>
        <p:txBody>
          <a:bodyPr/>
          <a:lstStyle/>
          <a:p>
            <a:fld id="{A3FFD68B-0BC9-463F-BCBE-7A814E50344D}" type="slidenum">
              <a:rPr lang="en-GB" smtClean="0"/>
              <a:t>‹#›</a:t>
            </a:fld>
            <a:endParaRPr lang="en-GB" dirty="0"/>
          </a:p>
        </p:txBody>
      </p:sp>
    </p:spTree>
    <p:extLst>
      <p:ext uri="{BB962C8B-B14F-4D97-AF65-F5344CB8AC3E}">
        <p14:creationId xmlns:p14="http://schemas.microsoft.com/office/powerpoint/2010/main" val="8661067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3"/>
        </a:solid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27DE3309-E3BD-440C-A265-E5CFA19AE917}"/>
              </a:ext>
            </a:extLst>
          </p:cNvPr>
          <p:cNvSpPr/>
          <p:nvPr userDrawn="1"/>
        </p:nvSpPr>
        <p:spPr>
          <a:xfrm>
            <a:off x="4653602" y="772807"/>
            <a:ext cx="4811268" cy="5594628"/>
          </a:xfrm>
          <a:custGeom>
            <a:avLst/>
            <a:gdLst>
              <a:gd name="connsiteX0" fmla="*/ 723125 w 810025"/>
              <a:gd name="connsiteY0" fmla="*/ 630843 h 765303"/>
              <a:gd name="connsiteX1" fmla="*/ 791038 w 810025"/>
              <a:gd name="connsiteY1" fmla="*/ 492921 h 765303"/>
              <a:gd name="connsiteX2" fmla="*/ 798658 w 810025"/>
              <a:gd name="connsiteY2" fmla="*/ 461393 h 765303"/>
              <a:gd name="connsiteX3" fmla="*/ 720363 w 810025"/>
              <a:gd name="connsiteY3" fmla="*/ 143068 h 765303"/>
              <a:gd name="connsiteX4" fmla="*/ 688645 w 810025"/>
              <a:gd name="connsiteY4" fmla="*/ 106397 h 765303"/>
              <a:gd name="connsiteX5" fmla="*/ 506336 w 810025"/>
              <a:gd name="connsiteY5" fmla="*/ 11432 h 765303"/>
              <a:gd name="connsiteX6" fmla="*/ 48374 w 810025"/>
              <a:gd name="connsiteY6" fmla="*/ 192598 h 765303"/>
              <a:gd name="connsiteX7" fmla="*/ 19132 w 810025"/>
              <a:gd name="connsiteY7" fmla="*/ 472442 h 765303"/>
              <a:gd name="connsiteX8" fmla="*/ 111429 w 810025"/>
              <a:gd name="connsiteY8" fmla="*/ 653798 h 765303"/>
              <a:gd name="connsiteX9" fmla="*/ 411086 w 810025"/>
              <a:gd name="connsiteY9" fmla="*/ 764288 h 765303"/>
              <a:gd name="connsiteX10" fmla="*/ 478428 w 810025"/>
              <a:gd name="connsiteY10" fmla="*/ 759050 h 765303"/>
              <a:gd name="connsiteX11" fmla="*/ 615588 w 810025"/>
              <a:gd name="connsiteY11" fmla="*/ 719330 h 765303"/>
              <a:gd name="connsiteX12" fmla="*/ 723125 w 810025"/>
              <a:gd name="connsiteY12" fmla="*/ 630843 h 76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0025" h="765303">
                <a:moveTo>
                  <a:pt x="723125" y="630843"/>
                </a:moveTo>
                <a:cubicBezTo>
                  <a:pt x="755891" y="590267"/>
                  <a:pt x="778751" y="543880"/>
                  <a:pt x="791038" y="492921"/>
                </a:cubicBezTo>
                <a:lnTo>
                  <a:pt x="798658" y="461393"/>
                </a:lnTo>
                <a:cubicBezTo>
                  <a:pt x="829519" y="297373"/>
                  <a:pt x="795610" y="230126"/>
                  <a:pt x="720363" y="143068"/>
                </a:cubicBezTo>
                <a:lnTo>
                  <a:pt x="688645" y="106397"/>
                </a:lnTo>
                <a:cubicBezTo>
                  <a:pt x="644544" y="55438"/>
                  <a:pt x="572821" y="19814"/>
                  <a:pt x="506336" y="11432"/>
                </a:cubicBezTo>
                <a:cubicBezTo>
                  <a:pt x="219062" y="-24667"/>
                  <a:pt x="138480" y="21815"/>
                  <a:pt x="48374" y="192598"/>
                </a:cubicBezTo>
                <a:cubicBezTo>
                  <a:pt x="5797" y="273275"/>
                  <a:pt x="-19635" y="350332"/>
                  <a:pt x="19132" y="472442"/>
                </a:cubicBezTo>
                <a:cubicBezTo>
                  <a:pt x="39516" y="536641"/>
                  <a:pt x="65424" y="602935"/>
                  <a:pt x="111429" y="653798"/>
                </a:cubicBezTo>
                <a:cubicBezTo>
                  <a:pt x="182867" y="732761"/>
                  <a:pt x="307930" y="772289"/>
                  <a:pt x="411086" y="764288"/>
                </a:cubicBezTo>
                <a:lnTo>
                  <a:pt x="478428" y="759050"/>
                </a:lnTo>
                <a:cubicBezTo>
                  <a:pt x="526815" y="755335"/>
                  <a:pt x="572154" y="740381"/>
                  <a:pt x="615588" y="719330"/>
                </a:cubicBezTo>
                <a:cubicBezTo>
                  <a:pt x="671023" y="692660"/>
                  <a:pt x="693502" y="667514"/>
                  <a:pt x="723125" y="630843"/>
                </a:cubicBezTo>
              </a:path>
            </a:pathLst>
          </a:custGeom>
          <a:solidFill>
            <a:srgbClr val="FFFFFF"/>
          </a:solidFill>
          <a:ln w="9525" cap="flat">
            <a:noFill/>
            <a:prstDash val="solid"/>
            <a:miter/>
          </a:ln>
        </p:spPr>
        <p:txBody>
          <a:bodyPr rtlCol="0" anchor="ctr"/>
          <a:lstStyle/>
          <a:p>
            <a:endParaRPr lang="en-GB" sz="1869" dirty="0"/>
          </a:p>
        </p:txBody>
      </p:sp>
      <p:sp>
        <p:nvSpPr>
          <p:cNvPr id="9" name="Freeform: Shape 8">
            <a:extLst>
              <a:ext uri="{FF2B5EF4-FFF2-40B4-BE49-F238E27FC236}">
                <a16:creationId xmlns:a16="http://schemas.microsoft.com/office/drawing/2014/main" id="{6BE8EAB1-B954-497F-8E5A-A7CA405D4EC3}"/>
              </a:ext>
            </a:extLst>
          </p:cNvPr>
          <p:cNvSpPr/>
          <p:nvPr userDrawn="1"/>
        </p:nvSpPr>
        <p:spPr>
          <a:xfrm>
            <a:off x="7949136" y="340496"/>
            <a:ext cx="1651674" cy="2039252"/>
          </a:xfrm>
          <a:custGeom>
            <a:avLst/>
            <a:gdLst>
              <a:gd name="connsiteX0" fmla="*/ 49755 w 1142508"/>
              <a:gd name="connsiteY0" fmla="*/ 794788 h 1146118"/>
              <a:gd name="connsiteX1" fmla="*/ 184725 w 1142508"/>
              <a:gd name="connsiteY1" fmla="*/ 986431 h 1146118"/>
              <a:gd name="connsiteX2" fmla="*/ 208823 w 1142508"/>
              <a:gd name="connsiteY2" fmla="*/ 1006528 h 1146118"/>
              <a:gd name="connsiteX3" fmla="*/ 514194 w 1142508"/>
              <a:gd name="connsiteY3" fmla="*/ 1144736 h 1146118"/>
              <a:gd name="connsiteX4" fmla="*/ 545150 w 1142508"/>
              <a:gd name="connsiteY4" fmla="*/ 1146070 h 1146118"/>
              <a:gd name="connsiteX5" fmla="*/ 669261 w 1142508"/>
              <a:gd name="connsiteY5" fmla="*/ 1132639 h 1146118"/>
              <a:gd name="connsiteX6" fmla="*/ 737937 w 1142508"/>
              <a:gd name="connsiteY6" fmla="*/ 1116637 h 1146118"/>
              <a:gd name="connsiteX7" fmla="*/ 989587 w 1142508"/>
              <a:gd name="connsiteY7" fmla="*/ 976239 h 1146118"/>
              <a:gd name="connsiteX8" fmla="*/ 1128081 w 1142508"/>
              <a:gd name="connsiteY8" fmla="*/ 723541 h 1146118"/>
              <a:gd name="connsiteX9" fmla="*/ 1130557 w 1142508"/>
              <a:gd name="connsiteY9" fmla="*/ 712682 h 1146118"/>
              <a:gd name="connsiteX10" fmla="*/ 1135891 w 1142508"/>
              <a:gd name="connsiteY10" fmla="*/ 688774 h 1146118"/>
              <a:gd name="connsiteX11" fmla="*/ 997112 w 1142508"/>
              <a:gd name="connsiteY11" fmla="*/ 167185 h 1146118"/>
              <a:gd name="connsiteX12" fmla="*/ 975109 w 1142508"/>
              <a:gd name="connsiteY12" fmla="*/ 145849 h 1146118"/>
              <a:gd name="connsiteX13" fmla="*/ 952916 w 1142508"/>
              <a:gd name="connsiteY13" fmla="*/ 127085 h 1146118"/>
              <a:gd name="connsiteX14" fmla="*/ 392465 w 1142508"/>
              <a:gd name="connsiteY14" fmla="*/ 20119 h 1146118"/>
              <a:gd name="connsiteX15" fmla="*/ 363890 w 1142508"/>
              <a:gd name="connsiteY15" fmla="*/ 28406 h 1146118"/>
              <a:gd name="connsiteX16" fmla="*/ 160436 w 1142508"/>
              <a:gd name="connsiteY16" fmla="*/ 153660 h 1146118"/>
              <a:gd name="connsiteX17" fmla="*/ 139481 w 1142508"/>
              <a:gd name="connsiteY17" fmla="*/ 176425 h 1146118"/>
              <a:gd name="connsiteX18" fmla="*/ 9846 w 1142508"/>
              <a:gd name="connsiteY18" fmla="*/ 436362 h 1146118"/>
              <a:gd name="connsiteX19" fmla="*/ 5178 w 1142508"/>
              <a:gd name="connsiteY19" fmla="*/ 462937 h 1146118"/>
              <a:gd name="connsiteX20" fmla="*/ 49755 w 1142508"/>
              <a:gd name="connsiteY20" fmla="*/ 794788 h 114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2508" h="1146118">
                <a:moveTo>
                  <a:pt x="49755" y="794788"/>
                </a:moveTo>
                <a:cubicBezTo>
                  <a:pt x="75473" y="871083"/>
                  <a:pt x="124431" y="930995"/>
                  <a:pt x="184725" y="986431"/>
                </a:cubicBezTo>
                <a:cubicBezTo>
                  <a:pt x="192630" y="993289"/>
                  <a:pt x="200631" y="999956"/>
                  <a:pt x="208823" y="1006528"/>
                </a:cubicBezTo>
                <a:cubicBezTo>
                  <a:pt x="298643" y="1078442"/>
                  <a:pt x="405895" y="1130639"/>
                  <a:pt x="514194" y="1144736"/>
                </a:cubicBezTo>
                <a:cubicBezTo>
                  <a:pt x="524481" y="1145498"/>
                  <a:pt x="534768" y="1145974"/>
                  <a:pt x="545150" y="1146070"/>
                </a:cubicBezTo>
                <a:cubicBezTo>
                  <a:pt x="586489" y="1146641"/>
                  <a:pt x="628208" y="1142164"/>
                  <a:pt x="669261" y="1132639"/>
                </a:cubicBezTo>
                <a:lnTo>
                  <a:pt x="737937" y="1116637"/>
                </a:lnTo>
                <a:cubicBezTo>
                  <a:pt x="833472" y="1094444"/>
                  <a:pt x="920531" y="1045867"/>
                  <a:pt x="989587" y="976239"/>
                </a:cubicBezTo>
                <a:cubicBezTo>
                  <a:pt x="1058739" y="906611"/>
                  <a:pt x="1106554" y="819172"/>
                  <a:pt x="1128081" y="723541"/>
                </a:cubicBezTo>
                <a:cubicBezTo>
                  <a:pt x="1128081" y="723541"/>
                  <a:pt x="1129033" y="719159"/>
                  <a:pt x="1130557" y="712682"/>
                </a:cubicBezTo>
                <a:cubicBezTo>
                  <a:pt x="1131986" y="706205"/>
                  <a:pt x="1133986" y="697442"/>
                  <a:pt x="1135891" y="688774"/>
                </a:cubicBezTo>
                <a:cubicBezTo>
                  <a:pt x="1159513" y="511609"/>
                  <a:pt x="1121413" y="310060"/>
                  <a:pt x="997112" y="167185"/>
                </a:cubicBezTo>
                <a:cubicBezTo>
                  <a:pt x="990063" y="159851"/>
                  <a:pt x="982729" y="152707"/>
                  <a:pt x="975109" y="145849"/>
                </a:cubicBezTo>
                <a:cubicBezTo>
                  <a:pt x="967965" y="139372"/>
                  <a:pt x="960536" y="133086"/>
                  <a:pt x="952916" y="127085"/>
                </a:cubicBezTo>
                <a:cubicBezTo>
                  <a:pt x="788990" y="10404"/>
                  <a:pt x="582012" y="-27696"/>
                  <a:pt x="392465" y="20119"/>
                </a:cubicBezTo>
                <a:cubicBezTo>
                  <a:pt x="382844" y="22596"/>
                  <a:pt x="373319" y="25358"/>
                  <a:pt x="363890" y="28406"/>
                </a:cubicBezTo>
                <a:cubicBezTo>
                  <a:pt x="288261" y="52314"/>
                  <a:pt x="217967" y="91938"/>
                  <a:pt x="160436" y="153660"/>
                </a:cubicBezTo>
                <a:cubicBezTo>
                  <a:pt x="153387" y="160994"/>
                  <a:pt x="146339" y="168614"/>
                  <a:pt x="139481" y="176425"/>
                </a:cubicBezTo>
                <a:cubicBezTo>
                  <a:pt x="74997" y="249958"/>
                  <a:pt x="29372" y="339493"/>
                  <a:pt x="9846" y="436362"/>
                </a:cubicBezTo>
                <a:cubicBezTo>
                  <a:pt x="8036" y="445220"/>
                  <a:pt x="6512" y="454078"/>
                  <a:pt x="5178" y="462937"/>
                </a:cubicBezTo>
                <a:cubicBezTo>
                  <a:pt x="-11776" y="576856"/>
                  <a:pt x="15465" y="685822"/>
                  <a:pt x="49755" y="794788"/>
                </a:cubicBezTo>
              </a:path>
            </a:pathLst>
          </a:custGeom>
          <a:solidFill>
            <a:schemeClr val="accent1"/>
          </a:solidFill>
          <a:ln w="9525" cap="flat">
            <a:noFill/>
            <a:prstDash val="solid"/>
            <a:miter/>
          </a:ln>
        </p:spPr>
        <p:txBody>
          <a:bodyPr rtlCol="0" anchor="ctr"/>
          <a:lstStyle/>
          <a:p>
            <a:endParaRPr lang="en-GB" sz="1869" dirty="0"/>
          </a:p>
        </p:txBody>
      </p:sp>
      <p:sp>
        <p:nvSpPr>
          <p:cNvPr id="2" name="Title 1">
            <a:extLst>
              <a:ext uri="{FF2B5EF4-FFF2-40B4-BE49-F238E27FC236}">
                <a16:creationId xmlns:a16="http://schemas.microsoft.com/office/drawing/2014/main" id="{A8A4E94C-4277-4BF8-8675-8E7134B37E48}"/>
              </a:ext>
            </a:extLst>
          </p:cNvPr>
          <p:cNvSpPr>
            <a:spLocks noGrp="1"/>
          </p:cNvSpPr>
          <p:nvPr>
            <p:ph type="ctrTitle" hasCustomPrompt="1"/>
          </p:nvPr>
        </p:nvSpPr>
        <p:spPr>
          <a:xfrm>
            <a:off x="5792887" y="2357725"/>
            <a:ext cx="2632500" cy="1661993"/>
          </a:xfrm>
        </p:spPr>
        <p:txBody>
          <a:bodyPr anchor="b" anchorCtr="0">
            <a:noAutofit/>
          </a:bodyPr>
          <a:lstStyle>
            <a:lvl1pPr algn="r">
              <a:defRPr sz="3250">
                <a:solidFill>
                  <a:schemeClr val="accent1"/>
                </a:solidFill>
              </a:defRPr>
            </a:lvl1pPr>
          </a:lstStyle>
          <a:p>
            <a:r>
              <a:rPr lang="en-US"/>
              <a:t>Presentation title goes here</a:t>
            </a:r>
          </a:p>
        </p:txBody>
      </p:sp>
      <p:sp>
        <p:nvSpPr>
          <p:cNvPr id="3" name="Subtitle 2">
            <a:extLst>
              <a:ext uri="{FF2B5EF4-FFF2-40B4-BE49-F238E27FC236}">
                <a16:creationId xmlns:a16="http://schemas.microsoft.com/office/drawing/2014/main" id="{085545D8-EA0D-47E0-8A53-918DFC169B42}"/>
              </a:ext>
            </a:extLst>
          </p:cNvPr>
          <p:cNvSpPr>
            <a:spLocks noGrp="1"/>
          </p:cNvSpPr>
          <p:nvPr>
            <p:ph type="subTitle" idx="1" hasCustomPrompt="1"/>
          </p:nvPr>
        </p:nvSpPr>
        <p:spPr>
          <a:xfrm>
            <a:off x="5792555" y="4285760"/>
            <a:ext cx="2632500" cy="1655762"/>
          </a:xfrm>
        </p:spPr>
        <p:txBody>
          <a:bodyPr/>
          <a:lstStyle>
            <a:lvl1pPr marL="0" indent="0" algn="r">
              <a:spcBef>
                <a:spcPts val="0"/>
              </a:spcBef>
              <a:spcAft>
                <a:spcPts val="488"/>
              </a:spcAft>
              <a:buNone/>
              <a:defRPr sz="1463" b="0">
                <a:solidFill>
                  <a:schemeClr val="accent1"/>
                </a:solidFill>
                <a:latin typeface="+mj-lt"/>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Date: [00/00/00]</a:t>
            </a:r>
          </a:p>
          <a:p>
            <a:r>
              <a:rPr lang="en-GB"/>
              <a:t>Version number: [1]</a:t>
            </a:r>
          </a:p>
        </p:txBody>
      </p:sp>
      <p:pic>
        <p:nvPicPr>
          <p:cNvPr id="8" name="Picture 7">
            <a:extLst>
              <a:ext uri="{FF2B5EF4-FFF2-40B4-BE49-F238E27FC236}">
                <a16:creationId xmlns:a16="http://schemas.microsoft.com/office/drawing/2014/main" id="{5563B5D5-9E82-41D1-994B-F1A6442B3F2A}"/>
              </a:ext>
            </a:extLst>
          </p:cNvPr>
          <p:cNvPicPr>
            <a:picLocks noChangeAspect="1"/>
          </p:cNvPicPr>
          <p:nvPr userDrawn="1"/>
        </p:nvPicPr>
        <p:blipFill>
          <a:blip r:embed="rId2"/>
          <a:stretch>
            <a:fillRect/>
          </a:stretch>
        </p:blipFill>
        <p:spPr>
          <a:xfrm>
            <a:off x="8348994" y="6210141"/>
            <a:ext cx="905004" cy="224511"/>
          </a:xfrm>
          <a:prstGeom prst="rect">
            <a:avLst/>
          </a:prstGeom>
        </p:spPr>
      </p:pic>
      <p:pic>
        <p:nvPicPr>
          <p:cNvPr id="11" name="Picture 10" descr="A close up of a logo&#10;&#10;Description automatically generated">
            <a:extLst>
              <a:ext uri="{FF2B5EF4-FFF2-40B4-BE49-F238E27FC236}">
                <a16:creationId xmlns:a16="http://schemas.microsoft.com/office/drawing/2014/main" id="{FB287B39-D7B1-4C10-A54C-1CA8832BD47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92501" y="6180731"/>
            <a:ext cx="682039" cy="320330"/>
          </a:xfrm>
          <a:prstGeom prst="rect">
            <a:avLst/>
          </a:prstGeom>
        </p:spPr>
      </p:pic>
      <p:sp>
        <p:nvSpPr>
          <p:cNvPr id="14" name="Freeform: Shape 13">
            <a:extLst>
              <a:ext uri="{FF2B5EF4-FFF2-40B4-BE49-F238E27FC236}">
                <a16:creationId xmlns:a16="http://schemas.microsoft.com/office/drawing/2014/main" id="{EC684552-7402-42E8-9DEE-B6E15190848A}"/>
              </a:ext>
            </a:extLst>
          </p:cNvPr>
          <p:cNvSpPr/>
          <p:nvPr userDrawn="1"/>
        </p:nvSpPr>
        <p:spPr>
          <a:xfrm>
            <a:off x="8914994" y="5377212"/>
            <a:ext cx="549876" cy="682554"/>
          </a:xfrm>
          <a:custGeom>
            <a:avLst/>
            <a:gdLst>
              <a:gd name="connsiteX0" fmla="*/ 163080 w 283387"/>
              <a:gd name="connsiteY0" fmla="*/ 284641 h 285809"/>
              <a:gd name="connsiteX1" fmla="*/ 214992 w 283387"/>
              <a:gd name="connsiteY1" fmla="*/ 265401 h 285809"/>
              <a:gd name="connsiteX2" fmla="*/ 224707 w 283387"/>
              <a:gd name="connsiteY2" fmla="*/ 259114 h 285809"/>
              <a:gd name="connsiteX3" fmla="*/ 282619 w 283387"/>
              <a:gd name="connsiteY3" fmla="*/ 157673 h 285809"/>
              <a:gd name="connsiteX4" fmla="*/ 283286 w 283387"/>
              <a:gd name="connsiteY4" fmla="*/ 140433 h 285809"/>
              <a:gd name="connsiteX5" fmla="*/ 266617 w 283387"/>
              <a:gd name="connsiteY5" fmla="*/ 72138 h 285809"/>
              <a:gd name="connsiteX6" fmla="*/ 216230 w 283387"/>
              <a:gd name="connsiteY6" fmla="*/ 23180 h 285809"/>
              <a:gd name="connsiteX7" fmla="*/ 200895 w 283387"/>
              <a:gd name="connsiteY7" fmla="*/ 14988 h 285809"/>
              <a:gd name="connsiteX8" fmla="*/ 123933 w 283387"/>
              <a:gd name="connsiteY8" fmla="*/ 1177 h 285809"/>
              <a:gd name="connsiteX9" fmla="*/ 123933 w 283387"/>
              <a:gd name="connsiteY9" fmla="*/ 1177 h 285809"/>
              <a:gd name="connsiteX10" fmla="*/ 43922 w 283387"/>
              <a:gd name="connsiteY10" fmla="*/ 45183 h 285809"/>
              <a:gd name="connsiteX11" fmla="*/ 29825 w 283387"/>
              <a:gd name="connsiteY11" fmla="*/ 61851 h 285809"/>
              <a:gd name="connsiteX12" fmla="*/ 5346 w 283387"/>
              <a:gd name="connsiteY12" fmla="*/ 107095 h 285809"/>
              <a:gd name="connsiteX13" fmla="*/ 679 w 283387"/>
              <a:gd name="connsiteY13" fmla="*/ 156434 h 285809"/>
              <a:gd name="connsiteX14" fmla="*/ 15157 w 283387"/>
              <a:gd name="connsiteY14" fmla="*/ 203869 h 285809"/>
              <a:gd name="connsiteX15" fmla="*/ 48209 w 283387"/>
              <a:gd name="connsiteY15" fmla="*/ 243303 h 285809"/>
              <a:gd name="connsiteX16" fmla="*/ 67163 w 283387"/>
              <a:gd name="connsiteY16" fmla="*/ 258257 h 285809"/>
              <a:gd name="connsiteX17" fmla="*/ 112979 w 283387"/>
              <a:gd name="connsiteY17" fmla="*/ 281307 h 285809"/>
              <a:gd name="connsiteX18" fmla="*/ 163080 w 283387"/>
              <a:gd name="connsiteY18" fmla="*/ 284641 h 28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387" h="285809">
                <a:moveTo>
                  <a:pt x="163080" y="284641"/>
                </a:moveTo>
                <a:cubicBezTo>
                  <a:pt x="181749" y="282069"/>
                  <a:pt x="199180" y="275592"/>
                  <a:pt x="214992" y="265401"/>
                </a:cubicBezTo>
                <a:lnTo>
                  <a:pt x="224707" y="259114"/>
                </a:lnTo>
                <a:cubicBezTo>
                  <a:pt x="259282" y="236730"/>
                  <a:pt x="280904" y="198821"/>
                  <a:pt x="282619" y="157673"/>
                </a:cubicBezTo>
                <a:lnTo>
                  <a:pt x="283286" y="140433"/>
                </a:lnTo>
                <a:cubicBezTo>
                  <a:pt x="284238" y="116525"/>
                  <a:pt x="278523" y="92903"/>
                  <a:pt x="266617" y="72138"/>
                </a:cubicBezTo>
                <a:cubicBezTo>
                  <a:pt x="254711" y="51374"/>
                  <a:pt x="237280" y="34419"/>
                  <a:pt x="216230" y="23180"/>
                </a:cubicBezTo>
                <a:lnTo>
                  <a:pt x="200895" y="14988"/>
                </a:lnTo>
                <a:cubicBezTo>
                  <a:pt x="177177" y="2320"/>
                  <a:pt x="150602" y="-2442"/>
                  <a:pt x="123933" y="1177"/>
                </a:cubicBezTo>
                <a:lnTo>
                  <a:pt x="123933" y="1177"/>
                </a:lnTo>
                <a:cubicBezTo>
                  <a:pt x="92690" y="5463"/>
                  <a:pt x="64211" y="21084"/>
                  <a:pt x="43922" y="45183"/>
                </a:cubicBezTo>
                <a:lnTo>
                  <a:pt x="29825" y="61851"/>
                </a:lnTo>
                <a:cubicBezTo>
                  <a:pt x="18586" y="75186"/>
                  <a:pt x="10299" y="90426"/>
                  <a:pt x="5346" y="107095"/>
                </a:cubicBezTo>
                <a:cubicBezTo>
                  <a:pt x="488" y="123097"/>
                  <a:pt x="-1035" y="139766"/>
                  <a:pt x="679" y="156434"/>
                </a:cubicBezTo>
                <a:cubicBezTo>
                  <a:pt x="2393" y="173103"/>
                  <a:pt x="7251" y="189105"/>
                  <a:pt x="15157" y="203869"/>
                </a:cubicBezTo>
                <a:cubicBezTo>
                  <a:pt x="23444" y="219204"/>
                  <a:pt x="34493" y="232444"/>
                  <a:pt x="48209" y="243303"/>
                </a:cubicBezTo>
                <a:lnTo>
                  <a:pt x="67163" y="258257"/>
                </a:lnTo>
                <a:cubicBezTo>
                  <a:pt x="80784" y="269020"/>
                  <a:pt x="96214" y="276830"/>
                  <a:pt x="112979" y="281307"/>
                </a:cubicBezTo>
                <a:cubicBezTo>
                  <a:pt x="129362" y="285879"/>
                  <a:pt x="146221" y="286927"/>
                  <a:pt x="163080" y="284641"/>
                </a:cubicBezTo>
              </a:path>
            </a:pathLst>
          </a:custGeom>
          <a:solidFill>
            <a:srgbClr val="D42F7F"/>
          </a:solidFill>
          <a:ln w="9525" cap="flat">
            <a:noFill/>
            <a:prstDash val="solid"/>
            <a:miter/>
          </a:ln>
        </p:spPr>
        <p:txBody>
          <a:bodyPr rtlCol="0" anchor="ctr"/>
          <a:lstStyle/>
          <a:p>
            <a:endParaRPr lang="en-GB" sz="1869" dirty="0"/>
          </a:p>
        </p:txBody>
      </p:sp>
      <p:sp>
        <p:nvSpPr>
          <p:cNvPr id="15" name="Text Placeholder 21">
            <a:extLst>
              <a:ext uri="{FF2B5EF4-FFF2-40B4-BE49-F238E27FC236}">
                <a16:creationId xmlns:a16="http://schemas.microsoft.com/office/drawing/2014/main" id="{F7600C54-634E-4317-9F18-D0F0226A2B53}"/>
              </a:ext>
            </a:extLst>
          </p:cNvPr>
          <p:cNvSpPr>
            <a:spLocks noGrp="1"/>
          </p:cNvSpPr>
          <p:nvPr>
            <p:ph type="body" sz="quarter" idx="10" hasCustomPrompt="1"/>
          </p:nvPr>
        </p:nvSpPr>
        <p:spPr>
          <a:xfrm>
            <a:off x="289445" y="6611946"/>
            <a:ext cx="3628331" cy="166199"/>
          </a:xfrm>
        </p:spPr>
        <p:txBody>
          <a:bodyPr anchor="b" anchorCtr="0">
            <a:noAutofit/>
          </a:bodyPr>
          <a:lstStyle>
            <a:lvl1pPr>
              <a:defRPr sz="975" b="1">
                <a:solidFill>
                  <a:schemeClr val="bg1"/>
                </a:solidFill>
              </a:defRPr>
            </a:lvl1pPr>
          </a:lstStyle>
          <a:p>
            <a:pPr lvl="0"/>
            <a:r>
              <a:rPr lang="en-US"/>
              <a:t>Security Level: XXX</a:t>
            </a:r>
          </a:p>
        </p:txBody>
      </p:sp>
    </p:spTree>
    <p:extLst>
      <p:ext uri="{BB962C8B-B14F-4D97-AF65-F5344CB8AC3E}">
        <p14:creationId xmlns:p14="http://schemas.microsoft.com/office/powerpoint/2010/main" val="1874851866"/>
      </p:ext>
    </p:extLst>
  </p:cSld>
  <p:clrMapOvr>
    <a:masterClrMapping/>
  </p:clrMapOvr>
  <p:extLst>
    <p:ext uri="{DCECCB84-F9BA-43D5-87BE-67443E8EF086}">
      <p15:sldGuideLst xmlns:p15="http://schemas.microsoft.com/office/powerpoint/2012/main">
        <p15:guide id="1" pos="145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ink">
    <p:bg>
      <p:bgPr>
        <a:solidFill>
          <a:schemeClr val="accent4"/>
        </a:solid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27DE3309-E3BD-440C-A265-E5CFA19AE917}"/>
              </a:ext>
            </a:extLst>
          </p:cNvPr>
          <p:cNvSpPr/>
          <p:nvPr userDrawn="1"/>
        </p:nvSpPr>
        <p:spPr>
          <a:xfrm>
            <a:off x="4653602" y="772807"/>
            <a:ext cx="4811268" cy="5594628"/>
          </a:xfrm>
          <a:custGeom>
            <a:avLst/>
            <a:gdLst>
              <a:gd name="connsiteX0" fmla="*/ 723125 w 810025"/>
              <a:gd name="connsiteY0" fmla="*/ 630843 h 765303"/>
              <a:gd name="connsiteX1" fmla="*/ 791038 w 810025"/>
              <a:gd name="connsiteY1" fmla="*/ 492921 h 765303"/>
              <a:gd name="connsiteX2" fmla="*/ 798658 w 810025"/>
              <a:gd name="connsiteY2" fmla="*/ 461393 h 765303"/>
              <a:gd name="connsiteX3" fmla="*/ 720363 w 810025"/>
              <a:gd name="connsiteY3" fmla="*/ 143068 h 765303"/>
              <a:gd name="connsiteX4" fmla="*/ 688645 w 810025"/>
              <a:gd name="connsiteY4" fmla="*/ 106397 h 765303"/>
              <a:gd name="connsiteX5" fmla="*/ 506336 w 810025"/>
              <a:gd name="connsiteY5" fmla="*/ 11432 h 765303"/>
              <a:gd name="connsiteX6" fmla="*/ 48374 w 810025"/>
              <a:gd name="connsiteY6" fmla="*/ 192598 h 765303"/>
              <a:gd name="connsiteX7" fmla="*/ 19132 w 810025"/>
              <a:gd name="connsiteY7" fmla="*/ 472442 h 765303"/>
              <a:gd name="connsiteX8" fmla="*/ 111429 w 810025"/>
              <a:gd name="connsiteY8" fmla="*/ 653798 h 765303"/>
              <a:gd name="connsiteX9" fmla="*/ 411086 w 810025"/>
              <a:gd name="connsiteY9" fmla="*/ 764288 h 765303"/>
              <a:gd name="connsiteX10" fmla="*/ 478428 w 810025"/>
              <a:gd name="connsiteY10" fmla="*/ 759050 h 765303"/>
              <a:gd name="connsiteX11" fmla="*/ 615588 w 810025"/>
              <a:gd name="connsiteY11" fmla="*/ 719330 h 765303"/>
              <a:gd name="connsiteX12" fmla="*/ 723125 w 810025"/>
              <a:gd name="connsiteY12" fmla="*/ 630843 h 76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0025" h="765303">
                <a:moveTo>
                  <a:pt x="723125" y="630843"/>
                </a:moveTo>
                <a:cubicBezTo>
                  <a:pt x="755891" y="590267"/>
                  <a:pt x="778751" y="543880"/>
                  <a:pt x="791038" y="492921"/>
                </a:cubicBezTo>
                <a:lnTo>
                  <a:pt x="798658" y="461393"/>
                </a:lnTo>
                <a:cubicBezTo>
                  <a:pt x="829519" y="297373"/>
                  <a:pt x="795610" y="230126"/>
                  <a:pt x="720363" y="143068"/>
                </a:cubicBezTo>
                <a:lnTo>
                  <a:pt x="688645" y="106397"/>
                </a:lnTo>
                <a:cubicBezTo>
                  <a:pt x="644544" y="55438"/>
                  <a:pt x="572821" y="19814"/>
                  <a:pt x="506336" y="11432"/>
                </a:cubicBezTo>
                <a:cubicBezTo>
                  <a:pt x="219062" y="-24667"/>
                  <a:pt x="138480" y="21815"/>
                  <a:pt x="48374" y="192598"/>
                </a:cubicBezTo>
                <a:cubicBezTo>
                  <a:pt x="5797" y="273275"/>
                  <a:pt x="-19635" y="350332"/>
                  <a:pt x="19132" y="472442"/>
                </a:cubicBezTo>
                <a:cubicBezTo>
                  <a:pt x="39516" y="536641"/>
                  <a:pt x="65424" y="602935"/>
                  <a:pt x="111429" y="653798"/>
                </a:cubicBezTo>
                <a:cubicBezTo>
                  <a:pt x="182867" y="732761"/>
                  <a:pt x="307930" y="772289"/>
                  <a:pt x="411086" y="764288"/>
                </a:cubicBezTo>
                <a:lnTo>
                  <a:pt x="478428" y="759050"/>
                </a:lnTo>
                <a:cubicBezTo>
                  <a:pt x="526815" y="755335"/>
                  <a:pt x="572154" y="740381"/>
                  <a:pt x="615588" y="719330"/>
                </a:cubicBezTo>
                <a:cubicBezTo>
                  <a:pt x="671023" y="692660"/>
                  <a:pt x="693502" y="667514"/>
                  <a:pt x="723125" y="630843"/>
                </a:cubicBezTo>
              </a:path>
            </a:pathLst>
          </a:custGeom>
          <a:solidFill>
            <a:srgbClr val="FFFFFF"/>
          </a:solidFill>
          <a:ln w="9525" cap="flat">
            <a:noFill/>
            <a:prstDash val="solid"/>
            <a:miter/>
          </a:ln>
        </p:spPr>
        <p:txBody>
          <a:bodyPr rtlCol="0" anchor="ctr"/>
          <a:lstStyle/>
          <a:p>
            <a:endParaRPr lang="en-GB" sz="1869" dirty="0"/>
          </a:p>
        </p:txBody>
      </p:sp>
      <p:sp>
        <p:nvSpPr>
          <p:cNvPr id="7" name="Freeform: Shape 6">
            <a:extLst>
              <a:ext uri="{FF2B5EF4-FFF2-40B4-BE49-F238E27FC236}">
                <a16:creationId xmlns:a16="http://schemas.microsoft.com/office/drawing/2014/main" id="{F9D114F1-77B8-4A7D-A2AE-70635DC16421}"/>
              </a:ext>
            </a:extLst>
          </p:cNvPr>
          <p:cNvSpPr/>
          <p:nvPr userDrawn="1"/>
        </p:nvSpPr>
        <p:spPr>
          <a:xfrm>
            <a:off x="8914994" y="5377212"/>
            <a:ext cx="549876" cy="682554"/>
          </a:xfrm>
          <a:custGeom>
            <a:avLst/>
            <a:gdLst>
              <a:gd name="connsiteX0" fmla="*/ 163080 w 283387"/>
              <a:gd name="connsiteY0" fmla="*/ 284641 h 285809"/>
              <a:gd name="connsiteX1" fmla="*/ 214992 w 283387"/>
              <a:gd name="connsiteY1" fmla="*/ 265401 h 285809"/>
              <a:gd name="connsiteX2" fmla="*/ 224707 w 283387"/>
              <a:gd name="connsiteY2" fmla="*/ 259114 h 285809"/>
              <a:gd name="connsiteX3" fmla="*/ 282619 w 283387"/>
              <a:gd name="connsiteY3" fmla="*/ 157673 h 285809"/>
              <a:gd name="connsiteX4" fmla="*/ 283286 w 283387"/>
              <a:gd name="connsiteY4" fmla="*/ 140433 h 285809"/>
              <a:gd name="connsiteX5" fmla="*/ 266617 w 283387"/>
              <a:gd name="connsiteY5" fmla="*/ 72138 h 285809"/>
              <a:gd name="connsiteX6" fmla="*/ 216230 w 283387"/>
              <a:gd name="connsiteY6" fmla="*/ 23180 h 285809"/>
              <a:gd name="connsiteX7" fmla="*/ 200895 w 283387"/>
              <a:gd name="connsiteY7" fmla="*/ 14988 h 285809"/>
              <a:gd name="connsiteX8" fmla="*/ 123933 w 283387"/>
              <a:gd name="connsiteY8" fmla="*/ 1177 h 285809"/>
              <a:gd name="connsiteX9" fmla="*/ 123933 w 283387"/>
              <a:gd name="connsiteY9" fmla="*/ 1177 h 285809"/>
              <a:gd name="connsiteX10" fmla="*/ 43922 w 283387"/>
              <a:gd name="connsiteY10" fmla="*/ 45183 h 285809"/>
              <a:gd name="connsiteX11" fmla="*/ 29825 w 283387"/>
              <a:gd name="connsiteY11" fmla="*/ 61851 h 285809"/>
              <a:gd name="connsiteX12" fmla="*/ 5346 w 283387"/>
              <a:gd name="connsiteY12" fmla="*/ 107095 h 285809"/>
              <a:gd name="connsiteX13" fmla="*/ 679 w 283387"/>
              <a:gd name="connsiteY13" fmla="*/ 156434 h 285809"/>
              <a:gd name="connsiteX14" fmla="*/ 15157 w 283387"/>
              <a:gd name="connsiteY14" fmla="*/ 203869 h 285809"/>
              <a:gd name="connsiteX15" fmla="*/ 48209 w 283387"/>
              <a:gd name="connsiteY15" fmla="*/ 243303 h 285809"/>
              <a:gd name="connsiteX16" fmla="*/ 67163 w 283387"/>
              <a:gd name="connsiteY16" fmla="*/ 258257 h 285809"/>
              <a:gd name="connsiteX17" fmla="*/ 112979 w 283387"/>
              <a:gd name="connsiteY17" fmla="*/ 281307 h 285809"/>
              <a:gd name="connsiteX18" fmla="*/ 163080 w 283387"/>
              <a:gd name="connsiteY18" fmla="*/ 284641 h 28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387" h="285809">
                <a:moveTo>
                  <a:pt x="163080" y="284641"/>
                </a:moveTo>
                <a:cubicBezTo>
                  <a:pt x="181749" y="282069"/>
                  <a:pt x="199180" y="275592"/>
                  <a:pt x="214992" y="265401"/>
                </a:cubicBezTo>
                <a:lnTo>
                  <a:pt x="224707" y="259114"/>
                </a:lnTo>
                <a:cubicBezTo>
                  <a:pt x="259282" y="236730"/>
                  <a:pt x="280904" y="198821"/>
                  <a:pt x="282619" y="157673"/>
                </a:cubicBezTo>
                <a:lnTo>
                  <a:pt x="283286" y="140433"/>
                </a:lnTo>
                <a:cubicBezTo>
                  <a:pt x="284238" y="116525"/>
                  <a:pt x="278523" y="92903"/>
                  <a:pt x="266617" y="72138"/>
                </a:cubicBezTo>
                <a:cubicBezTo>
                  <a:pt x="254711" y="51374"/>
                  <a:pt x="237280" y="34419"/>
                  <a:pt x="216230" y="23180"/>
                </a:cubicBezTo>
                <a:lnTo>
                  <a:pt x="200895" y="14988"/>
                </a:lnTo>
                <a:cubicBezTo>
                  <a:pt x="177177" y="2320"/>
                  <a:pt x="150602" y="-2442"/>
                  <a:pt x="123933" y="1177"/>
                </a:cubicBezTo>
                <a:lnTo>
                  <a:pt x="123933" y="1177"/>
                </a:lnTo>
                <a:cubicBezTo>
                  <a:pt x="92690" y="5463"/>
                  <a:pt x="64211" y="21084"/>
                  <a:pt x="43922" y="45183"/>
                </a:cubicBezTo>
                <a:lnTo>
                  <a:pt x="29825" y="61851"/>
                </a:lnTo>
                <a:cubicBezTo>
                  <a:pt x="18586" y="75186"/>
                  <a:pt x="10299" y="90426"/>
                  <a:pt x="5346" y="107095"/>
                </a:cubicBezTo>
                <a:cubicBezTo>
                  <a:pt x="488" y="123097"/>
                  <a:pt x="-1035" y="139766"/>
                  <a:pt x="679" y="156434"/>
                </a:cubicBezTo>
                <a:cubicBezTo>
                  <a:pt x="2393" y="173103"/>
                  <a:pt x="7251" y="189105"/>
                  <a:pt x="15157" y="203869"/>
                </a:cubicBezTo>
                <a:cubicBezTo>
                  <a:pt x="23444" y="219204"/>
                  <a:pt x="34493" y="232444"/>
                  <a:pt x="48209" y="243303"/>
                </a:cubicBezTo>
                <a:lnTo>
                  <a:pt x="67163" y="258257"/>
                </a:lnTo>
                <a:cubicBezTo>
                  <a:pt x="80784" y="269020"/>
                  <a:pt x="96214" y="276830"/>
                  <a:pt x="112979" y="281307"/>
                </a:cubicBezTo>
                <a:cubicBezTo>
                  <a:pt x="129362" y="285879"/>
                  <a:pt x="146221" y="286927"/>
                  <a:pt x="163080" y="284641"/>
                </a:cubicBezTo>
              </a:path>
            </a:pathLst>
          </a:custGeom>
          <a:solidFill>
            <a:srgbClr val="D42F7F"/>
          </a:solidFill>
          <a:ln w="9525" cap="flat">
            <a:noFill/>
            <a:prstDash val="solid"/>
            <a:miter/>
          </a:ln>
        </p:spPr>
        <p:txBody>
          <a:bodyPr rtlCol="0" anchor="ctr"/>
          <a:lstStyle/>
          <a:p>
            <a:endParaRPr lang="en-GB" sz="1869" dirty="0"/>
          </a:p>
        </p:txBody>
      </p:sp>
      <p:sp>
        <p:nvSpPr>
          <p:cNvPr id="9" name="Freeform: Shape 8">
            <a:extLst>
              <a:ext uri="{FF2B5EF4-FFF2-40B4-BE49-F238E27FC236}">
                <a16:creationId xmlns:a16="http://schemas.microsoft.com/office/drawing/2014/main" id="{6BE8EAB1-B954-497F-8E5A-A7CA405D4EC3}"/>
              </a:ext>
            </a:extLst>
          </p:cNvPr>
          <p:cNvSpPr/>
          <p:nvPr userDrawn="1"/>
        </p:nvSpPr>
        <p:spPr>
          <a:xfrm>
            <a:off x="7949136" y="340496"/>
            <a:ext cx="1651674" cy="2039252"/>
          </a:xfrm>
          <a:custGeom>
            <a:avLst/>
            <a:gdLst>
              <a:gd name="connsiteX0" fmla="*/ 49755 w 1142508"/>
              <a:gd name="connsiteY0" fmla="*/ 794788 h 1146118"/>
              <a:gd name="connsiteX1" fmla="*/ 184725 w 1142508"/>
              <a:gd name="connsiteY1" fmla="*/ 986431 h 1146118"/>
              <a:gd name="connsiteX2" fmla="*/ 208823 w 1142508"/>
              <a:gd name="connsiteY2" fmla="*/ 1006528 h 1146118"/>
              <a:gd name="connsiteX3" fmla="*/ 514194 w 1142508"/>
              <a:gd name="connsiteY3" fmla="*/ 1144736 h 1146118"/>
              <a:gd name="connsiteX4" fmla="*/ 545150 w 1142508"/>
              <a:gd name="connsiteY4" fmla="*/ 1146070 h 1146118"/>
              <a:gd name="connsiteX5" fmla="*/ 669261 w 1142508"/>
              <a:gd name="connsiteY5" fmla="*/ 1132639 h 1146118"/>
              <a:gd name="connsiteX6" fmla="*/ 737937 w 1142508"/>
              <a:gd name="connsiteY6" fmla="*/ 1116637 h 1146118"/>
              <a:gd name="connsiteX7" fmla="*/ 989587 w 1142508"/>
              <a:gd name="connsiteY7" fmla="*/ 976239 h 1146118"/>
              <a:gd name="connsiteX8" fmla="*/ 1128081 w 1142508"/>
              <a:gd name="connsiteY8" fmla="*/ 723541 h 1146118"/>
              <a:gd name="connsiteX9" fmla="*/ 1130557 w 1142508"/>
              <a:gd name="connsiteY9" fmla="*/ 712682 h 1146118"/>
              <a:gd name="connsiteX10" fmla="*/ 1135891 w 1142508"/>
              <a:gd name="connsiteY10" fmla="*/ 688774 h 1146118"/>
              <a:gd name="connsiteX11" fmla="*/ 997112 w 1142508"/>
              <a:gd name="connsiteY11" fmla="*/ 167185 h 1146118"/>
              <a:gd name="connsiteX12" fmla="*/ 975109 w 1142508"/>
              <a:gd name="connsiteY12" fmla="*/ 145849 h 1146118"/>
              <a:gd name="connsiteX13" fmla="*/ 952916 w 1142508"/>
              <a:gd name="connsiteY13" fmla="*/ 127085 h 1146118"/>
              <a:gd name="connsiteX14" fmla="*/ 392465 w 1142508"/>
              <a:gd name="connsiteY14" fmla="*/ 20119 h 1146118"/>
              <a:gd name="connsiteX15" fmla="*/ 363890 w 1142508"/>
              <a:gd name="connsiteY15" fmla="*/ 28406 h 1146118"/>
              <a:gd name="connsiteX16" fmla="*/ 160436 w 1142508"/>
              <a:gd name="connsiteY16" fmla="*/ 153660 h 1146118"/>
              <a:gd name="connsiteX17" fmla="*/ 139481 w 1142508"/>
              <a:gd name="connsiteY17" fmla="*/ 176425 h 1146118"/>
              <a:gd name="connsiteX18" fmla="*/ 9846 w 1142508"/>
              <a:gd name="connsiteY18" fmla="*/ 436362 h 1146118"/>
              <a:gd name="connsiteX19" fmla="*/ 5178 w 1142508"/>
              <a:gd name="connsiteY19" fmla="*/ 462937 h 1146118"/>
              <a:gd name="connsiteX20" fmla="*/ 49755 w 1142508"/>
              <a:gd name="connsiteY20" fmla="*/ 794788 h 114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2508" h="1146118">
                <a:moveTo>
                  <a:pt x="49755" y="794788"/>
                </a:moveTo>
                <a:cubicBezTo>
                  <a:pt x="75473" y="871083"/>
                  <a:pt x="124431" y="930995"/>
                  <a:pt x="184725" y="986431"/>
                </a:cubicBezTo>
                <a:cubicBezTo>
                  <a:pt x="192630" y="993289"/>
                  <a:pt x="200631" y="999956"/>
                  <a:pt x="208823" y="1006528"/>
                </a:cubicBezTo>
                <a:cubicBezTo>
                  <a:pt x="298643" y="1078442"/>
                  <a:pt x="405895" y="1130639"/>
                  <a:pt x="514194" y="1144736"/>
                </a:cubicBezTo>
                <a:cubicBezTo>
                  <a:pt x="524481" y="1145498"/>
                  <a:pt x="534768" y="1145974"/>
                  <a:pt x="545150" y="1146070"/>
                </a:cubicBezTo>
                <a:cubicBezTo>
                  <a:pt x="586489" y="1146641"/>
                  <a:pt x="628208" y="1142164"/>
                  <a:pt x="669261" y="1132639"/>
                </a:cubicBezTo>
                <a:lnTo>
                  <a:pt x="737937" y="1116637"/>
                </a:lnTo>
                <a:cubicBezTo>
                  <a:pt x="833472" y="1094444"/>
                  <a:pt x="920531" y="1045867"/>
                  <a:pt x="989587" y="976239"/>
                </a:cubicBezTo>
                <a:cubicBezTo>
                  <a:pt x="1058739" y="906611"/>
                  <a:pt x="1106554" y="819172"/>
                  <a:pt x="1128081" y="723541"/>
                </a:cubicBezTo>
                <a:cubicBezTo>
                  <a:pt x="1128081" y="723541"/>
                  <a:pt x="1129033" y="719159"/>
                  <a:pt x="1130557" y="712682"/>
                </a:cubicBezTo>
                <a:cubicBezTo>
                  <a:pt x="1131986" y="706205"/>
                  <a:pt x="1133986" y="697442"/>
                  <a:pt x="1135891" y="688774"/>
                </a:cubicBezTo>
                <a:cubicBezTo>
                  <a:pt x="1159513" y="511609"/>
                  <a:pt x="1121413" y="310060"/>
                  <a:pt x="997112" y="167185"/>
                </a:cubicBezTo>
                <a:cubicBezTo>
                  <a:pt x="990063" y="159851"/>
                  <a:pt x="982729" y="152707"/>
                  <a:pt x="975109" y="145849"/>
                </a:cubicBezTo>
                <a:cubicBezTo>
                  <a:pt x="967965" y="139372"/>
                  <a:pt x="960536" y="133086"/>
                  <a:pt x="952916" y="127085"/>
                </a:cubicBezTo>
                <a:cubicBezTo>
                  <a:pt x="788990" y="10404"/>
                  <a:pt x="582012" y="-27696"/>
                  <a:pt x="392465" y="20119"/>
                </a:cubicBezTo>
                <a:cubicBezTo>
                  <a:pt x="382844" y="22596"/>
                  <a:pt x="373319" y="25358"/>
                  <a:pt x="363890" y="28406"/>
                </a:cubicBezTo>
                <a:cubicBezTo>
                  <a:pt x="288261" y="52314"/>
                  <a:pt x="217967" y="91938"/>
                  <a:pt x="160436" y="153660"/>
                </a:cubicBezTo>
                <a:cubicBezTo>
                  <a:pt x="153387" y="160994"/>
                  <a:pt x="146339" y="168614"/>
                  <a:pt x="139481" y="176425"/>
                </a:cubicBezTo>
                <a:cubicBezTo>
                  <a:pt x="74997" y="249958"/>
                  <a:pt x="29372" y="339493"/>
                  <a:pt x="9846" y="436362"/>
                </a:cubicBezTo>
                <a:cubicBezTo>
                  <a:pt x="8036" y="445220"/>
                  <a:pt x="6512" y="454078"/>
                  <a:pt x="5178" y="462937"/>
                </a:cubicBezTo>
                <a:cubicBezTo>
                  <a:pt x="-11776" y="576856"/>
                  <a:pt x="15465" y="685822"/>
                  <a:pt x="49755" y="794788"/>
                </a:cubicBezTo>
              </a:path>
            </a:pathLst>
          </a:custGeom>
          <a:solidFill>
            <a:schemeClr val="accent1"/>
          </a:solidFill>
          <a:ln w="9525" cap="flat">
            <a:noFill/>
            <a:prstDash val="solid"/>
            <a:miter/>
          </a:ln>
        </p:spPr>
        <p:txBody>
          <a:bodyPr rtlCol="0" anchor="ctr"/>
          <a:lstStyle/>
          <a:p>
            <a:endParaRPr lang="en-GB" sz="1869" dirty="0"/>
          </a:p>
        </p:txBody>
      </p:sp>
      <p:sp>
        <p:nvSpPr>
          <p:cNvPr id="2" name="Title 1">
            <a:extLst>
              <a:ext uri="{FF2B5EF4-FFF2-40B4-BE49-F238E27FC236}">
                <a16:creationId xmlns:a16="http://schemas.microsoft.com/office/drawing/2014/main" id="{A8A4E94C-4277-4BF8-8675-8E7134B37E48}"/>
              </a:ext>
            </a:extLst>
          </p:cNvPr>
          <p:cNvSpPr>
            <a:spLocks noGrp="1"/>
          </p:cNvSpPr>
          <p:nvPr>
            <p:ph type="ctrTitle" hasCustomPrompt="1"/>
          </p:nvPr>
        </p:nvSpPr>
        <p:spPr>
          <a:xfrm>
            <a:off x="5792887" y="2357725"/>
            <a:ext cx="2632500" cy="1661993"/>
          </a:xfrm>
        </p:spPr>
        <p:txBody>
          <a:bodyPr anchor="b" anchorCtr="0">
            <a:noAutofit/>
          </a:bodyPr>
          <a:lstStyle>
            <a:lvl1pPr algn="r">
              <a:defRPr sz="3250">
                <a:solidFill>
                  <a:schemeClr val="accent1"/>
                </a:solidFill>
              </a:defRPr>
            </a:lvl1pPr>
          </a:lstStyle>
          <a:p>
            <a:r>
              <a:rPr lang="en-US"/>
              <a:t>Presentation title goes here</a:t>
            </a:r>
          </a:p>
        </p:txBody>
      </p:sp>
      <p:sp>
        <p:nvSpPr>
          <p:cNvPr id="3" name="Subtitle 2">
            <a:extLst>
              <a:ext uri="{FF2B5EF4-FFF2-40B4-BE49-F238E27FC236}">
                <a16:creationId xmlns:a16="http://schemas.microsoft.com/office/drawing/2014/main" id="{085545D8-EA0D-47E0-8A53-918DFC169B42}"/>
              </a:ext>
            </a:extLst>
          </p:cNvPr>
          <p:cNvSpPr>
            <a:spLocks noGrp="1"/>
          </p:cNvSpPr>
          <p:nvPr>
            <p:ph type="subTitle" idx="1" hasCustomPrompt="1"/>
          </p:nvPr>
        </p:nvSpPr>
        <p:spPr>
          <a:xfrm>
            <a:off x="5792555" y="4285760"/>
            <a:ext cx="2632500" cy="1655762"/>
          </a:xfrm>
        </p:spPr>
        <p:txBody>
          <a:bodyPr/>
          <a:lstStyle>
            <a:lvl1pPr marL="0" indent="0" algn="r">
              <a:spcBef>
                <a:spcPts val="0"/>
              </a:spcBef>
              <a:spcAft>
                <a:spcPts val="488"/>
              </a:spcAft>
              <a:buNone/>
              <a:defRPr sz="1463" b="0">
                <a:solidFill>
                  <a:schemeClr val="accent1"/>
                </a:solidFill>
                <a:latin typeface="+mj-lt"/>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Date: [00/00/00]</a:t>
            </a:r>
          </a:p>
          <a:p>
            <a:r>
              <a:rPr lang="en-GB"/>
              <a:t>Version number: [1]</a:t>
            </a:r>
          </a:p>
        </p:txBody>
      </p:sp>
      <p:sp>
        <p:nvSpPr>
          <p:cNvPr id="23" name="Text Placeholder 21">
            <a:extLst>
              <a:ext uri="{FF2B5EF4-FFF2-40B4-BE49-F238E27FC236}">
                <a16:creationId xmlns:a16="http://schemas.microsoft.com/office/drawing/2014/main" id="{CF83F936-B2D6-4F4B-92AA-29FED0DAB4C0}"/>
              </a:ext>
            </a:extLst>
          </p:cNvPr>
          <p:cNvSpPr>
            <a:spLocks noGrp="1"/>
          </p:cNvSpPr>
          <p:nvPr>
            <p:ph type="body" sz="quarter" idx="10" hasCustomPrompt="1"/>
          </p:nvPr>
        </p:nvSpPr>
        <p:spPr>
          <a:xfrm>
            <a:off x="289445" y="6611946"/>
            <a:ext cx="3628331" cy="166199"/>
          </a:xfrm>
        </p:spPr>
        <p:txBody>
          <a:bodyPr anchor="b" anchorCtr="0">
            <a:noAutofit/>
          </a:bodyPr>
          <a:lstStyle>
            <a:lvl1pPr>
              <a:defRPr sz="975" b="1">
                <a:solidFill>
                  <a:schemeClr val="bg1"/>
                </a:solidFill>
              </a:defRPr>
            </a:lvl1pPr>
          </a:lstStyle>
          <a:p>
            <a:pPr lvl="0"/>
            <a:r>
              <a:rPr lang="en-US"/>
              <a:t>Security Level: XXX</a:t>
            </a:r>
          </a:p>
        </p:txBody>
      </p:sp>
      <p:pic>
        <p:nvPicPr>
          <p:cNvPr id="6" name="Picture 5">
            <a:extLst>
              <a:ext uri="{FF2B5EF4-FFF2-40B4-BE49-F238E27FC236}">
                <a16:creationId xmlns:a16="http://schemas.microsoft.com/office/drawing/2014/main" id="{083849DD-456F-47F5-9A46-AB60D92167C7}"/>
              </a:ext>
            </a:extLst>
          </p:cNvPr>
          <p:cNvPicPr>
            <a:picLocks noChangeAspect="1"/>
          </p:cNvPicPr>
          <p:nvPr userDrawn="1"/>
        </p:nvPicPr>
        <p:blipFill>
          <a:blip r:embed="rId2"/>
          <a:stretch>
            <a:fillRect/>
          </a:stretch>
        </p:blipFill>
        <p:spPr>
          <a:xfrm>
            <a:off x="8348994" y="6210141"/>
            <a:ext cx="905004" cy="224511"/>
          </a:xfrm>
          <a:prstGeom prst="rect">
            <a:avLst/>
          </a:prstGeom>
        </p:spPr>
      </p:pic>
      <p:pic>
        <p:nvPicPr>
          <p:cNvPr id="8" name="Picture 7" descr="A close up of a logo&#10;&#10;Description automatically generated">
            <a:extLst>
              <a:ext uri="{FF2B5EF4-FFF2-40B4-BE49-F238E27FC236}">
                <a16:creationId xmlns:a16="http://schemas.microsoft.com/office/drawing/2014/main" id="{D82220C7-4047-4311-A24F-A12D798D098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92501" y="6180731"/>
            <a:ext cx="682039" cy="320330"/>
          </a:xfrm>
          <a:prstGeom prst="rect">
            <a:avLst/>
          </a:prstGeom>
        </p:spPr>
      </p:pic>
    </p:spTree>
    <p:extLst>
      <p:ext uri="{BB962C8B-B14F-4D97-AF65-F5344CB8AC3E}">
        <p14:creationId xmlns:p14="http://schemas.microsoft.com/office/powerpoint/2010/main" val="24105278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lain">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4E94C-4277-4BF8-8675-8E7134B37E48}"/>
              </a:ext>
            </a:extLst>
          </p:cNvPr>
          <p:cNvSpPr>
            <a:spLocks noGrp="1"/>
          </p:cNvSpPr>
          <p:nvPr>
            <p:ph type="ctrTitle" hasCustomPrompt="1"/>
          </p:nvPr>
        </p:nvSpPr>
        <p:spPr>
          <a:xfrm>
            <a:off x="5792887" y="2357725"/>
            <a:ext cx="2632500" cy="1661993"/>
          </a:xfrm>
        </p:spPr>
        <p:txBody>
          <a:bodyPr anchor="b" anchorCtr="0">
            <a:noAutofit/>
          </a:bodyPr>
          <a:lstStyle>
            <a:lvl1pPr algn="r">
              <a:defRPr sz="3250">
                <a:solidFill>
                  <a:schemeClr val="accent1"/>
                </a:solidFill>
              </a:defRPr>
            </a:lvl1pPr>
          </a:lstStyle>
          <a:p>
            <a:r>
              <a:rPr lang="en-US"/>
              <a:t>Presentation title goes here</a:t>
            </a:r>
          </a:p>
        </p:txBody>
      </p:sp>
      <p:sp>
        <p:nvSpPr>
          <p:cNvPr id="3" name="Subtitle 2">
            <a:extLst>
              <a:ext uri="{FF2B5EF4-FFF2-40B4-BE49-F238E27FC236}">
                <a16:creationId xmlns:a16="http://schemas.microsoft.com/office/drawing/2014/main" id="{085545D8-EA0D-47E0-8A53-918DFC169B42}"/>
              </a:ext>
            </a:extLst>
          </p:cNvPr>
          <p:cNvSpPr>
            <a:spLocks noGrp="1"/>
          </p:cNvSpPr>
          <p:nvPr>
            <p:ph type="subTitle" idx="1" hasCustomPrompt="1"/>
          </p:nvPr>
        </p:nvSpPr>
        <p:spPr>
          <a:xfrm>
            <a:off x="5792555" y="4285760"/>
            <a:ext cx="2632500" cy="1655762"/>
          </a:xfrm>
        </p:spPr>
        <p:txBody>
          <a:bodyPr/>
          <a:lstStyle>
            <a:lvl1pPr marL="0" indent="0" algn="r">
              <a:spcBef>
                <a:spcPts val="0"/>
              </a:spcBef>
              <a:spcAft>
                <a:spcPts val="488"/>
              </a:spcAft>
              <a:buNone/>
              <a:defRPr sz="1463" b="0">
                <a:solidFill>
                  <a:schemeClr val="accent1"/>
                </a:solidFill>
                <a:latin typeface="+mj-lt"/>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Date: [00/00/00]</a:t>
            </a:r>
          </a:p>
          <a:p>
            <a:r>
              <a:rPr lang="en-GB"/>
              <a:t>Version number: [1]</a:t>
            </a:r>
          </a:p>
        </p:txBody>
      </p:sp>
      <p:pic>
        <p:nvPicPr>
          <p:cNvPr id="5" name="Picture 4">
            <a:extLst>
              <a:ext uri="{FF2B5EF4-FFF2-40B4-BE49-F238E27FC236}">
                <a16:creationId xmlns:a16="http://schemas.microsoft.com/office/drawing/2014/main" id="{464639A0-7D54-4803-BA30-D9FC154AAB87}"/>
              </a:ext>
            </a:extLst>
          </p:cNvPr>
          <p:cNvPicPr>
            <a:picLocks noChangeAspect="1"/>
          </p:cNvPicPr>
          <p:nvPr userDrawn="1"/>
        </p:nvPicPr>
        <p:blipFill>
          <a:blip r:embed="rId2"/>
          <a:stretch>
            <a:fillRect/>
          </a:stretch>
        </p:blipFill>
        <p:spPr>
          <a:xfrm>
            <a:off x="8348994" y="6210141"/>
            <a:ext cx="905004" cy="224511"/>
          </a:xfrm>
          <a:prstGeom prst="rect">
            <a:avLst/>
          </a:prstGeom>
        </p:spPr>
      </p:pic>
      <p:pic>
        <p:nvPicPr>
          <p:cNvPr id="6" name="Picture 5" descr="A close up of a logo&#10;&#10;Description automatically generated">
            <a:extLst>
              <a:ext uri="{FF2B5EF4-FFF2-40B4-BE49-F238E27FC236}">
                <a16:creationId xmlns:a16="http://schemas.microsoft.com/office/drawing/2014/main" id="{77D31A75-B9F1-4C20-B72F-69C72EBEB79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92501" y="6180731"/>
            <a:ext cx="682039" cy="320330"/>
          </a:xfrm>
          <a:prstGeom prst="rect">
            <a:avLst/>
          </a:prstGeom>
        </p:spPr>
      </p:pic>
      <p:sp>
        <p:nvSpPr>
          <p:cNvPr id="12" name="Text Placeholder 21">
            <a:extLst>
              <a:ext uri="{FF2B5EF4-FFF2-40B4-BE49-F238E27FC236}">
                <a16:creationId xmlns:a16="http://schemas.microsoft.com/office/drawing/2014/main" id="{C3D912A5-EE22-4956-B2E7-DADB58E82844}"/>
              </a:ext>
            </a:extLst>
          </p:cNvPr>
          <p:cNvSpPr>
            <a:spLocks noGrp="1"/>
          </p:cNvSpPr>
          <p:nvPr>
            <p:ph type="body" sz="quarter" idx="10" hasCustomPrompt="1"/>
          </p:nvPr>
        </p:nvSpPr>
        <p:spPr>
          <a:xfrm>
            <a:off x="289445" y="6611946"/>
            <a:ext cx="3628331" cy="166199"/>
          </a:xfrm>
        </p:spPr>
        <p:txBody>
          <a:bodyPr anchor="b" anchorCtr="0">
            <a:noAutofit/>
          </a:bodyPr>
          <a:lstStyle>
            <a:lvl1pPr>
              <a:defRPr sz="975" b="1">
                <a:solidFill>
                  <a:schemeClr val="bg1"/>
                </a:solidFill>
              </a:defRPr>
            </a:lvl1pPr>
          </a:lstStyle>
          <a:p>
            <a:pPr lvl="0"/>
            <a:r>
              <a:rPr lang="en-US"/>
              <a:t>Security Level: XXX</a:t>
            </a:r>
          </a:p>
        </p:txBody>
      </p:sp>
    </p:spTree>
    <p:extLst>
      <p:ext uri="{BB962C8B-B14F-4D97-AF65-F5344CB8AC3E}">
        <p14:creationId xmlns:p14="http://schemas.microsoft.com/office/powerpoint/2010/main" val="12660332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E5998-F277-4CC4-8AA0-099B84B2216C}"/>
              </a:ext>
            </a:extLst>
          </p:cNvPr>
          <p:cNvSpPr>
            <a:spLocks noGrp="1"/>
          </p:cNvSpPr>
          <p:nvPr>
            <p:ph type="title" hasCustomPrompt="1"/>
          </p:nvPr>
        </p:nvSpPr>
        <p:spPr>
          <a:xfrm>
            <a:off x="848857" y="2940912"/>
            <a:ext cx="3217500" cy="2852737"/>
          </a:xfrm>
        </p:spPr>
        <p:txBody>
          <a:bodyPr anchor="t" anchorCtr="0"/>
          <a:lstStyle>
            <a:lvl1pPr>
              <a:defRPr sz="3575">
                <a:solidFill>
                  <a:schemeClr val="bg1"/>
                </a:solidFill>
              </a:defRPr>
            </a:lvl1pPr>
          </a:lstStyle>
          <a:p>
            <a:r>
              <a:rPr lang="en-GB"/>
              <a:t>Section divider title goes here</a:t>
            </a:r>
          </a:p>
        </p:txBody>
      </p:sp>
      <p:sp>
        <p:nvSpPr>
          <p:cNvPr id="26" name="Freeform: Shape 25">
            <a:extLst>
              <a:ext uri="{FF2B5EF4-FFF2-40B4-BE49-F238E27FC236}">
                <a16:creationId xmlns:a16="http://schemas.microsoft.com/office/drawing/2014/main" id="{5E234B4E-6E27-418B-8FAA-BC83304FA313}"/>
              </a:ext>
            </a:extLst>
          </p:cNvPr>
          <p:cNvSpPr/>
          <p:nvPr userDrawn="1"/>
        </p:nvSpPr>
        <p:spPr>
          <a:xfrm>
            <a:off x="8287870" y="980729"/>
            <a:ext cx="1618130" cy="2846763"/>
          </a:xfrm>
          <a:custGeom>
            <a:avLst/>
            <a:gdLst>
              <a:gd name="connsiteX0" fmla="*/ 1405152 w 1991544"/>
              <a:gd name="connsiteY0" fmla="*/ 196 h 2846763"/>
              <a:gd name="connsiteX1" fmla="*/ 1906215 w 1991544"/>
              <a:gd name="connsiteY1" fmla="*/ 71890 h 2846763"/>
              <a:gd name="connsiteX2" fmla="*/ 1991544 w 1991544"/>
              <a:gd name="connsiteY2" fmla="*/ 102681 h 2846763"/>
              <a:gd name="connsiteX3" fmla="*/ 1991544 w 1991544"/>
              <a:gd name="connsiteY3" fmla="*/ 2727575 h 2846763"/>
              <a:gd name="connsiteX4" fmla="*/ 1914719 w 1991544"/>
              <a:gd name="connsiteY4" fmla="*/ 2760991 h 2846763"/>
              <a:gd name="connsiteX5" fmla="*/ 1642563 w 1991544"/>
              <a:gd name="connsiteY5" fmla="*/ 2828859 h 2846763"/>
              <a:gd name="connsiteX6" fmla="*/ 1137834 w 1991544"/>
              <a:gd name="connsiteY6" fmla="*/ 2796946 h 2846763"/>
              <a:gd name="connsiteX7" fmla="*/ 675510 w 1991544"/>
              <a:gd name="connsiteY7" fmla="*/ 2564314 h 2846763"/>
              <a:gd name="connsiteX8" fmla="*/ 484031 w 1991544"/>
              <a:gd name="connsiteY8" fmla="*/ 2413147 h 2846763"/>
              <a:gd name="connsiteX9" fmla="*/ 150206 w 1991544"/>
              <a:gd name="connsiteY9" fmla="*/ 2015072 h 2846763"/>
              <a:gd name="connsiteX10" fmla="*/ 170781 w 1991544"/>
              <a:gd name="connsiteY10" fmla="*/ 690680 h 2846763"/>
              <a:gd name="connsiteX11" fmla="*/ 895547 w 1991544"/>
              <a:gd name="connsiteY11" fmla="*/ 88527 h 2846763"/>
              <a:gd name="connsiteX12" fmla="*/ 1405152 w 1991544"/>
              <a:gd name="connsiteY12" fmla="*/ 196 h 284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1544" h="2846763">
                <a:moveTo>
                  <a:pt x="1405152" y="196"/>
                </a:moveTo>
                <a:cubicBezTo>
                  <a:pt x="1576311" y="-2448"/>
                  <a:pt x="1746046" y="21579"/>
                  <a:pt x="1906215" y="71890"/>
                </a:cubicBezTo>
                <a:lnTo>
                  <a:pt x="1991544" y="102681"/>
                </a:lnTo>
                <a:lnTo>
                  <a:pt x="1991544" y="2727575"/>
                </a:lnTo>
                <a:lnTo>
                  <a:pt x="1914719" y="2760991"/>
                </a:lnTo>
                <a:cubicBezTo>
                  <a:pt x="1827325" y="2793377"/>
                  <a:pt x="1736414" y="2816053"/>
                  <a:pt x="1642563" y="2828859"/>
                </a:cubicBezTo>
                <a:cubicBezTo>
                  <a:pt x="1472920" y="2851955"/>
                  <a:pt x="1351148" y="2862871"/>
                  <a:pt x="1137834" y="2796946"/>
                </a:cubicBezTo>
                <a:cubicBezTo>
                  <a:pt x="970289" y="2744877"/>
                  <a:pt x="812822" y="2673072"/>
                  <a:pt x="675510" y="2564314"/>
                </a:cubicBezTo>
                <a:lnTo>
                  <a:pt x="484031" y="2413147"/>
                </a:lnTo>
                <a:cubicBezTo>
                  <a:pt x="345463" y="2303551"/>
                  <a:pt x="233346" y="2169599"/>
                  <a:pt x="150206" y="2015072"/>
                </a:cubicBezTo>
                <a:cubicBezTo>
                  <a:pt x="-72767" y="1599783"/>
                  <a:pt x="-32037" y="1101772"/>
                  <a:pt x="170781" y="690680"/>
                </a:cubicBezTo>
                <a:cubicBezTo>
                  <a:pt x="314392" y="399683"/>
                  <a:pt x="582292" y="194768"/>
                  <a:pt x="895547" y="88527"/>
                </a:cubicBezTo>
                <a:cubicBezTo>
                  <a:pt x="1061410" y="32155"/>
                  <a:pt x="1233993" y="2840"/>
                  <a:pt x="1405152" y="196"/>
                </a:cubicBezTo>
                <a:close/>
              </a:path>
            </a:pathLst>
          </a:custGeom>
          <a:solidFill>
            <a:srgbClr val="F7D0E4"/>
          </a:solidFill>
          <a:ln w="9525" cap="flat">
            <a:noFill/>
            <a:prstDash val="solid"/>
            <a:miter/>
          </a:ln>
        </p:spPr>
        <p:txBody>
          <a:bodyPr wrap="square" rtlCol="0" anchor="ctr">
            <a:noAutofit/>
          </a:bodyPr>
          <a:lstStyle/>
          <a:p>
            <a:endParaRPr lang="en-GB" sz="1869" dirty="0"/>
          </a:p>
        </p:txBody>
      </p:sp>
      <p:sp>
        <p:nvSpPr>
          <p:cNvPr id="11" name="Freeform: Shape 10">
            <a:extLst>
              <a:ext uri="{FF2B5EF4-FFF2-40B4-BE49-F238E27FC236}">
                <a16:creationId xmlns:a16="http://schemas.microsoft.com/office/drawing/2014/main" id="{64B609E2-45AF-4957-8588-3BC7684122D6}"/>
              </a:ext>
            </a:extLst>
          </p:cNvPr>
          <p:cNvSpPr/>
          <p:nvPr userDrawn="1"/>
        </p:nvSpPr>
        <p:spPr>
          <a:xfrm>
            <a:off x="741455" y="1146469"/>
            <a:ext cx="1170130" cy="1444711"/>
          </a:xfrm>
          <a:custGeom>
            <a:avLst/>
            <a:gdLst>
              <a:gd name="connsiteX0" fmla="*/ 49755 w 1142508"/>
              <a:gd name="connsiteY0" fmla="*/ 794788 h 1146118"/>
              <a:gd name="connsiteX1" fmla="*/ 184725 w 1142508"/>
              <a:gd name="connsiteY1" fmla="*/ 986431 h 1146118"/>
              <a:gd name="connsiteX2" fmla="*/ 208823 w 1142508"/>
              <a:gd name="connsiteY2" fmla="*/ 1006528 h 1146118"/>
              <a:gd name="connsiteX3" fmla="*/ 514194 w 1142508"/>
              <a:gd name="connsiteY3" fmla="*/ 1144736 h 1146118"/>
              <a:gd name="connsiteX4" fmla="*/ 545150 w 1142508"/>
              <a:gd name="connsiteY4" fmla="*/ 1146070 h 1146118"/>
              <a:gd name="connsiteX5" fmla="*/ 669261 w 1142508"/>
              <a:gd name="connsiteY5" fmla="*/ 1132639 h 1146118"/>
              <a:gd name="connsiteX6" fmla="*/ 737937 w 1142508"/>
              <a:gd name="connsiteY6" fmla="*/ 1116637 h 1146118"/>
              <a:gd name="connsiteX7" fmla="*/ 989587 w 1142508"/>
              <a:gd name="connsiteY7" fmla="*/ 976239 h 1146118"/>
              <a:gd name="connsiteX8" fmla="*/ 1128081 w 1142508"/>
              <a:gd name="connsiteY8" fmla="*/ 723541 h 1146118"/>
              <a:gd name="connsiteX9" fmla="*/ 1130557 w 1142508"/>
              <a:gd name="connsiteY9" fmla="*/ 712682 h 1146118"/>
              <a:gd name="connsiteX10" fmla="*/ 1135891 w 1142508"/>
              <a:gd name="connsiteY10" fmla="*/ 688774 h 1146118"/>
              <a:gd name="connsiteX11" fmla="*/ 997112 w 1142508"/>
              <a:gd name="connsiteY11" fmla="*/ 167185 h 1146118"/>
              <a:gd name="connsiteX12" fmla="*/ 975109 w 1142508"/>
              <a:gd name="connsiteY12" fmla="*/ 145849 h 1146118"/>
              <a:gd name="connsiteX13" fmla="*/ 952916 w 1142508"/>
              <a:gd name="connsiteY13" fmla="*/ 127085 h 1146118"/>
              <a:gd name="connsiteX14" fmla="*/ 392465 w 1142508"/>
              <a:gd name="connsiteY14" fmla="*/ 20119 h 1146118"/>
              <a:gd name="connsiteX15" fmla="*/ 363890 w 1142508"/>
              <a:gd name="connsiteY15" fmla="*/ 28406 h 1146118"/>
              <a:gd name="connsiteX16" fmla="*/ 160436 w 1142508"/>
              <a:gd name="connsiteY16" fmla="*/ 153660 h 1146118"/>
              <a:gd name="connsiteX17" fmla="*/ 139481 w 1142508"/>
              <a:gd name="connsiteY17" fmla="*/ 176425 h 1146118"/>
              <a:gd name="connsiteX18" fmla="*/ 9846 w 1142508"/>
              <a:gd name="connsiteY18" fmla="*/ 436362 h 1146118"/>
              <a:gd name="connsiteX19" fmla="*/ 5178 w 1142508"/>
              <a:gd name="connsiteY19" fmla="*/ 462937 h 1146118"/>
              <a:gd name="connsiteX20" fmla="*/ 49755 w 1142508"/>
              <a:gd name="connsiteY20" fmla="*/ 794788 h 114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2508" h="1146118">
                <a:moveTo>
                  <a:pt x="49755" y="794788"/>
                </a:moveTo>
                <a:cubicBezTo>
                  <a:pt x="75473" y="871083"/>
                  <a:pt x="124431" y="930995"/>
                  <a:pt x="184725" y="986431"/>
                </a:cubicBezTo>
                <a:cubicBezTo>
                  <a:pt x="192630" y="993289"/>
                  <a:pt x="200631" y="999956"/>
                  <a:pt x="208823" y="1006528"/>
                </a:cubicBezTo>
                <a:cubicBezTo>
                  <a:pt x="298643" y="1078442"/>
                  <a:pt x="405895" y="1130639"/>
                  <a:pt x="514194" y="1144736"/>
                </a:cubicBezTo>
                <a:cubicBezTo>
                  <a:pt x="524481" y="1145498"/>
                  <a:pt x="534768" y="1145974"/>
                  <a:pt x="545150" y="1146070"/>
                </a:cubicBezTo>
                <a:cubicBezTo>
                  <a:pt x="586489" y="1146641"/>
                  <a:pt x="628208" y="1142164"/>
                  <a:pt x="669261" y="1132639"/>
                </a:cubicBezTo>
                <a:lnTo>
                  <a:pt x="737937" y="1116637"/>
                </a:lnTo>
                <a:cubicBezTo>
                  <a:pt x="833472" y="1094444"/>
                  <a:pt x="920531" y="1045867"/>
                  <a:pt x="989587" y="976239"/>
                </a:cubicBezTo>
                <a:cubicBezTo>
                  <a:pt x="1058739" y="906611"/>
                  <a:pt x="1106554" y="819172"/>
                  <a:pt x="1128081" y="723541"/>
                </a:cubicBezTo>
                <a:cubicBezTo>
                  <a:pt x="1128081" y="723541"/>
                  <a:pt x="1129033" y="719159"/>
                  <a:pt x="1130557" y="712682"/>
                </a:cubicBezTo>
                <a:cubicBezTo>
                  <a:pt x="1131986" y="706205"/>
                  <a:pt x="1133986" y="697442"/>
                  <a:pt x="1135891" y="688774"/>
                </a:cubicBezTo>
                <a:cubicBezTo>
                  <a:pt x="1159513" y="511609"/>
                  <a:pt x="1121413" y="310060"/>
                  <a:pt x="997112" y="167185"/>
                </a:cubicBezTo>
                <a:cubicBezTo>
                  <a:pt x="990063" y="159851"/>
                  <a:pt x="982729" y="152707"/>
                  <a:pt x="975109" y="145849"/>
                </a:cubicBezTo>
                <a:cubicBezTo>
                  <a:pt x="967965" y="139372"/>
                  <a:pt x="960536" y="133086"/>
                  <a:pt x="952916" y="127085"/>
                </a:cubicBezTo>
                <a:cubicBezTo>
                  <a:pt x="788990" y="10404"/>
                  <a:pt x="582012" y="-27696"/>
                  <a:pt x="392465" y="20119"/>
                </a:cubicBezTo>
                <a:cubicBezTo>
                  <a:pt x="382844" y="22596"/>
                  <a:pt x="373319" y="25358"/>
                  <a:pt x="363890" y="28406"/>
                </a:cubicBezTo>
                <a:cubicBezTo>
                  <a:pt x="288261" y="52314"/>
                  <a:pt x="217967" y="91938"/>
                  <a:pt x="160436" y="153660"/>
                </a:cubicBezTo>
                <a:cubicBezTo>
                  <a:pt x="153387" y="160994"/>
                  <a:pt x="146339" y="168614"/>
                  <a:pt x="139481" y="176425"/>
                </a:cubicBezTo>
                <a:cubicBezTo>
                  <a:pt x="74997" y="249958"/>
                  <a:pt x="29372" y="339493"/>
                  <a:pt x="9846" y="436362"/>
                </a:cubicBezTo>
                <a:cubicBezTo>
                  <a:pt x="8036" y="445220"/>
                  <a:pt x="6512" y="454078"/>
                  <a:pt x="5178" y="462937"/>
                </a:cubicBezTo>
                <a:cubicBezTo>
                  <a:pt x="-11776" y="576856"/>
                  <a:pt x="15465" y="685822"/>
                  <a:pt x="49755" y="794788"/>
                </a:cubicBezTo>
              </a:path>
            </a:pathLst>
          </a:custGeom>
          <a:solidFill>
            <a:schemeClr val="bg1"/>
          </a:solidFill>
          <a:ln w="9525" cap="flat">
            <a:noFill/>
            <a:prstDash val="solid"/>
            <a:miter/>
          </a:ln>
        </p:spPr>
        <p:txBody>
          <a:bodyPr rtlCol="0" anchor="ctr"/>
          <a:lstStyle/>
          <a:p>
            <a:endParaRPr lang="en-GB" sz="1869" dirty="0"/>
          </a:p>
        </p:txBody>
      </p:sp>
      <p:sp>
        <p:nvSpPr>
          <p:cNvPr id="25" name="Freeform: Shape 24">
            <a:extLst>
              <a:ext uri="{FF2B5EF4-FFF2-40B4-BE49-F238E27FC236}">
                <a16:creationId xmlns:a16="http://schemas.microsoft.com/office/drawing/2014/main" id="{E8683384-862C-498A-A06D-3604B81B3F68}"/>
              </a:ext>
            </a:extLst>
          </p:cNvPr>
          <p:cNvSpPr/>
          <p:nvPr userDrawn="1"/>
        </p:nvSpPr>
        <p:spPr>
          <a:xfrm>
            <a:off x="2264757" y="0"/>
            <a:ext cx="1504753" cy="1146468"/>
          </a:xfrm>
          <a:custGeom>
            <a:avLst/>
            <a:gdLst>
              <a:gd name="connsiteX0" fmla="*/ 15250 w 1852004"/>
              <a:gd name="connsiteY0" fmla="*/ 0 h 1146468"/>
              <a:gd name="connsiteX1" fmla="*/ 1824221 w 1852004"/>
              <a:gd name="connsiteY1" fmla="*/ 0 h 1146468"/>
              <a:gd name="connsiteX2" fmla="*/ 1850615 w 1852004"/>
              <a:gd name="connsiteY2" fmla="*/ 184419 h 1146468"/>
              <a:gd name="connsiteX3" fmla="*/ 1841276 w 1852004"/>
              <a:gd name="connsiteY3" fmla="*/ 405115 h 1146468"/>
              <a:gd name="connsiteX4" fmla="*/ 1832630 w 1852004"/>
              <a:gd name="connsiteY4" fmla="*/ 443869 h 1146468"/>
              <a:gd name="connsiteX5" fmla="*/ 1828616 w 1852004"/>
              <a:gd name="connsiteY5" fmla="*/ 461472 h 1146468"/>
              <a:gd name="connsiteX6" fmla="*/ 1604118 w 1852004"/>
              <a:gd name="connsiteY6" fmla="*/ 871095 h 1146468"/>
              <a:gd name="connsiteX7" fmla="*/ 1196194 w 1852004"/>
              <a:gd name="connsiteY7" fmla="*/ 1098679 h 1146468"/>
              <a:gd name="connsiteX8" fmla="*/ 1084870 w 1852004"/>
              <a:gd name="connsiteY8" fmla="*/ 1124619 h 1146468"/>
              <a:gd name="connsiteX9" fmla="*/ 883687 w 1852004"/>
              <a:gd name="connsiteY9" fmla="*/ 1146390 h 1146468"/>
              <a:gd name="connsiteX10" fmla="*/ 833507 w 1852004"/>
              <a:gd name="connsiteY10" fmla="*/ 1144228 h 1146468"/>
              <a:gd name="connsiteX11" fmla="*/ 338502 w 1852004"/>
              <a:gd name="connsiteY11" fmla="*/ 920193 h 1146468"/>
              <a:gd name="connsiteX12" fmla="*/ 299439 w 1852004"/>
              <a:gd name="connsiteY12" fmla="*/ 887616 h 1146468"/>
              <a:gd name="connsiteX13" fmla="*/ 80653 w 1852004"/>
              <a:gd name="connsiteY13" fmla="*/ 576963 h 1146468"/>
              <a:gd name="connsiteX14" fmla="*/ 8394 w 1852004"/>
              <a:gd name="connsiteY14" fmla="*/ 39034 h 114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2004" h="1146468">
                <a:moveTo>
                  <a:pt x="15250" y="0"/>
                </a:moveTo>
                <a:lnTo>
                  <a:pt x="1824221" y="0"/>
                </a:lnTo>
                <a:lnTo>
                  <a:pt x="1850615" y="184419"/>
                </a:lnTo>
                <a:cubicBezTo>
                  <a:pt x="1854169" y="259052"/>
                  <a:pt x="1850849" y="333319"/>
                  <a:pt x="1841276" y="405115"/>
                </a:cubicBezTo>
                <a:cubicBezTo>
                  <a:pt x="1838188" y="419165"/>
                  <a:pt x="1834946" y="433370"/>
                  <a:pt x="1832630" y="443869"/>
                </a:cubicBezTo>
                <a:cubicBezTo>
                  <a:pt x="1830159" y="454369"/>
                  <a:pt x="1828616" y="461472"/>
                  <a:pt x="1828616" y="461472"/>
                </a:cubicBezTo>
                <a:cubicBezTo>
                  <a:pt x="1793721" y="616490"/>
                  <a:pt x="1716213" y="758228"/>
                  <a:pt x="1604118" y="871095"/>
                </a:cubicBezTo>
                <a:cubicBezTo>
                  <a:pt x="1492178" y="983961"/>
                  <a:pt x="1351056" y="1062705"/>
                  <a:pt x="1196194" y="1098679"/>
                </a:cubicBezTo>
                <a:lnTo>
                  <a:pt x="1084870" y="1124619"/>
                </a:lnTo>
                <a:cubicBezTo>
                  <a:pt x="1018323" y="1140059"/>
                  <a:pt x="950697" y="1147316"/>
                  <a:pt x="883687" y="1146390"/>
                </a:cubicBezTo>
                <a:cubicBezTo>
                  <a:pt x="866857" y="1146235"/>
                  <a:pt x="850182" y="1145463"/>
                  <a:pt x="833507" y="1144228"/>
                </a:cubicBezTo>
                <a:cubicBezTo>
                  <a:pt x="657955" y="1121377"/>
                  <a:pt x="484100" y="1036765"/>
                  <a:pt x="338502" y="920193"/>
                </a:cubicBezTo>
                <a:cubicBezTo>
                  <a:pt x="325222" y="909540"/>
                  <a:pt x="312253" y="898733"/>
                  <a:pt x="299439" y="887616"/>
                </a:cubicBezTo>
                <a:cubicBezTo>
                  <a:pt x="201702" y="797754"/>
                  <a:pt x="122342" y="700637"/>
                  <a:pt x="80653" y="576963"/>
                </a:cubicBezTo>
                <a:cubicBezTo>
                  <a:pt x="25069" y="400330"/>
                  <a:pt x="-19089" y="223696"/>
                  <a:pt x="8394" y="39034"/>
                </a:cubicBezTo>
                <a:close/>
              </a:path>
            </a:pathLst>
          </a:custGeom>
          <a:solidFill>
            <a:schemeClr val="accent1"/>
          </a:solidFill>
          <a:ln w="9525" cap="flat">
            <a:noFill/>
            <a:prstDash val="solid"/>
            <a:miter/>
          </a:ln>
        </p:spPr>
        <p:txBody>
          <a:bodyPr wrap="square" rtlCol="0" anchor="ctr">
            <a:noAutofit/>
          </a:bodyPr>
          <a:lstStyle/>
          <a:p>
            <a:endParaRPr lang="en-GB" sz="1869" dirty="0"/>
          </a:p>
        </p:txBody>
      </p:sp>
      <p:sp>
        <p:nvSpPr>
          <p:cNvPr id="18" name="Text Placeholder 2">
            <a:extLst>
              <a:ext uri="{FF2B5EF4-FFF2-40B4-BE49-F238E27FC236}">
                <a16:creationId xmlns:a16="http://schemas.microsoft.com/office/drawing/2014/main" id="{E9EFFB58-7E87-4DB5-A8EA-F8F38946999B}"/>
              </a:ext>
            </a:extLst>
          </p:cNvPr>
          <p:cNvSpPr>
            <a:spLocks noGrp="1"/>
          </p:cNvSpPr>
          <p:nvPr>
            <p:ph type="body" idx="1" hasCustomPrompt="1"/>
          </p:nvPr>
        </p:nvSpPr>
        <p:spPr>
          <a:xfrm>
            <a:off x="894172" y="1410073"/>
            <a:ext cx="1000274" cy="997196"/>
          </a:xfrm>
        </p:spPr>
        <p:txBody>
          <a:bodyPr wrap="none" anchor="t" anchorCtr="0">
            <a:noAutofit/>
          </a:bodyPr>
          <a:lstStyle>
            <a:lvl1pPr marL="0" indent="0">
              <a:buNone/>
              <a:defRPr sz="5850" b="1">
                <a:solidFill>
                  <a:schemeClr val="accent1"/>
                </a:solidFill>
                <a:latin typeface="+mj-lt"/>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a:t>
            </a:r>
          </a:p>
        </p:txBody>
      </p:sp>
      <p:sp>
        <p:nvSpPr>
          <p:cNvPr id="13" name="Freeform: Shape 12">
            <a:extLst>
              <a:ext uri="{FF2B5EF4-FFF2-40B4-BE49-F238E27FC236}">
                <a16:creationId xmlns:a16="http://schemas.microsoft.com/office/drawing/2014/main" id="{929FCA68-F3FD-4B3F-83D2-DA924FD723D2}"/>
              </a:ext>
            </a:extLst>
          </p:cNvPr>
          <p:cNvSpPr/>
          <p:nvPr userDrawn="1"/>
        </p:nvSpPr>
        <p:spPr>
          <a:xfrm>
            <a:off x="5904992" y="1524001"/>
            <a:ext cx="606418" cy="752738"/>
          </a:xfrm>
          <a:custGeom>
            <a:avLst/>
            <a:gdLst>
              <a:gd name="connsiteX0" fmla="*/ 163080 w 283387"/>
              <a:gd name="connsiteY0" fmla="*/ 284641 h 285809"/>
              <a:gd name="connsiteX1" fmla="*/ 214992 w 283387"/>
              <a:gd name="connsiteY1" fmla="*/ 265401 h 285809"/>
              <a:gd name="connsiteX2" fmla="*/ 224707 w 283387"/>
              <a:gd name="connsiteY2" fmla="*/ 259114 h 285809"/>
              <a:gd name="connsiteX3" fmla="*/ 282619 w 283387"/>
              <a:gd name="connsiteY3" fmla="*/ 157673 h 285809"/>
              <a:gd name="connsiteX4" fmla="*/ 283286 w 283387"/>
              <a:gd name="connsiteY4" fmla="*/ 140433 h 285809"/>
              <a:gd name="connsiteX5" fmla="*/ 266617 w 283387"/>
              <a:gd name="connsiteY5" fmla="*/ 72138 h 285809"/>
              <a:gd name="connsiteX6" fmla="*/ 216230 w 283387"/>
              <a:gd name="connsiteY6" fmla="*/ 23180 h 285809"/>
              <a:gd name="connsiteX7" fmla="*/ 200895 w 283387"/>
              <a:gd name="connsiteY7" fmla="*/ 14988 h 285809"/>
              <a:gd name="connsiteX8" fmla="*/ 123933 w 283387"/>
              <a:gd name="connsiteY8" fmla="*/ 1177 h 285809"/>
              <a:gd name="connsiteX9" fmla="*/ 123933 w 283387"/>
              <a:gd name="connsiteY9" fmla="*/ 1177 h 285809"/>
              <a:gd name="connsiteX10" fmla="*/ 43922 w 283387"/>
              <a:gd name="connsiteY10" fmla="*/ 45183 h 285809"/>
              <a:gd name="connsiteX11" fmla="*/ 29825 w 283387"/>
              <a:gd name="connsiteY11" fmla="*/ 61851 h 285809"/>
              <a:gd name="connsiteX12" fmla="*/ 5346 w 283387"/>
              <a:gd name="connsiteY12" fmla="*/ 107095 h 285809"/>
              <a:gd name="connsiteX13" fmla="*/ 679 w 283387"/>
              <a:gd name="connsiteY13" fmla="*/ 156434 h 285809"/>
              <a:gd name="connsiteX14" fmla="*/ 15157 w 283387"/>
              <a:gd name="connsiteY14" fmla="*/ 203869 h 285809"/>
              <a:gd name="connsiteX15" fmla="*/ 48209 w 283387"/>
              <a:gd name="connsiteY15" fmla="*/ 243303 h 285809"/>
              <a:gd name="connsiteX16" fmla="*/ 67163 w 283387"/>
              <a:gd name="connsiteY16" fmla="*/ 258257 h 285809"/>
              <a:gd name="connsiteX17" fmla="*/ 112979 w 283387"/>
              <a:gd name="connsiteY17" fmla="*/ 281307 h 285809"/>
              <a:gd name="connsiteX18" fmla="*/ 163080 w 283387"/>
              <a:gd name="connsiteY18" fmla="*/ 284641 h 28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387" h="285809">
                <a:moveTo>
                  <a:pt x="163080" y="284641"/>
                </a:moveTo>
                <a:cubicBezTo>
                  <a:pt x="181749" y="282069"/>
                  <a:pt x="199180" y="275592"/>
                  <a:pt x="214992" y="265401"/>
                </a:cubicBezTo>
                <a:lnTo>
                  <a:pt x="224707" y="259114"/>
                </a:lnTo>
                <a:cubicBezTo>
                  <a:pt x="259282" y="236730"/>
                  <a:pt x="280904" y="198821"/>
                  <a:pt x="282619" y="157673"/>
                </a:cubicBezTo>
                <a:lnTo>
                  <a:pt x="283286" y="140433"/>
                </a:lnTo>
                <a:cubicBezTo>
                  <a:pt x="284238" y="116525"/>
                  <a:pt x="278523" y="92903"/>
                  <a:pt x="266617" y="72138"/>
                </a:cubicBezTo>
                <a:cubicBezTo>
                  <a:pt x="254711" y="51374"/>
                  <a:pt x="237280" y="34419"/>
                  <a:pt x="216230" y="23180"/>
                </a:cubicBezTo>
                <a:lnTo>
                  <a:pt x="200895" y="14988"/>
                </a:lnTo>
                <a:cubicBezTo>
                  <a:pt x="177177" y="2320"/>
                  <a:pt x="150602" y="-2442"/>
                  <a:pt x="123933" y="1177"/>
                </a:cubicBezTo>
                <a:lnTo>
                  <a:pt x="123933" y="1177"/>
                </a:lnTo>
                <a:cubicBezTo>
                  <a:pt x="92690" y="5463"/>
                  <a:pt x="64211" y="21084"/>
                  <a:pt x="43922" y="45183"/>
                </a:cubicBezTo>
                <a:lnTo>
                  <a:pt x="29825" y="61851"/>
                </a:lnTo>
                <a:cubicBezTo>
                  <a:pt x="18586" y="75186"/>
                  <a:pt x="10299" y="90426"/>
                  <a:pt x="5346" y="107095"/>
                </a:cubicBezTo>
                <a:cubicBezTo>
                  <a:pt x="488" y="123097"/>
                  <a:pt x="-1035" y="139766"/>
                  <a:pt x="679" y="156434"/>
                </a:cubicBezTo>
                <a:cubicBezTo>
                  <a:pt x="2393" y="173103"/>
                  <a:pt x="7251" y="189105"/>
                  <a:pt x="15157" y="203869"/>
                </a:cubicBezTo>
                <a:cubicBezTo>
                  <a:pt x="23444" y="219204"/>
                  <a:pt x="34493" y="232444"/>
                  <a:pt x="48209" y="243303"/>
                </a:cubicBezTo>
                <a:lnTo>
                  <a:pt x="67163" y="258257"/>
                </a:lnTo>
                <a:cubicBezTo>
                  <a:pt x="80784" y="269020"/>
                  <a:pt x="96214" y="276830"/>
                  <a:pt x="112979" y="281307"/>
                </a:cubicBezTo>
                <a:cubicBezTo>
                  <a:pt x="129362" y="285879"/>
                  <a:pt x="146221" y="286927"/>
                  <a:pt x="163080" y="284641"/>
                </a:cubicBezTo>
              </a:path>
            </a:pathLst>
          </a:custGeom>
          <a:solidFill>
            <a:schemeClr val="accent5"/>
          </a:solidFill>
          <a:ln w="9525" cap="flat">
            <a:noFill/>
            <a:prstDash val="solid"/>
            <a:miter/>
          </a:ln>
        </p:spPr>
        <p:txBody>
          <a:bodyPr rtlCol="0" anchor="ctr"/>
          <a:lstStyle/>
          <a:p>
            <a:endParaRPr lang="en-GB" sz="1869" dirty="0"/>
          </a:p>
        </p:txBody>
      </p:sp>
      <p:pic>
        <p:nvPicPr>
          <p:cNvPr id="3" name="Picture 2">
            <a:extLst>
              <a:ext uri="{FF2B5EF4-FFF2-40B4-BE49-F238E27FC236}">
                <a16:creationId xmlns:a16="http://schemas.microsoft.com/office/drawing/2014/main" id="{EE8F9976-C82A-423D-AC05-F8EEF2B71DBE}"/>
              </a:ext>
            </a:extLst>
          </p:cNvPr>
          <p:cNvPicPr>
            <a:picLocks noChangeAspect="1"/>
          </p:cNvPicPr>
          <p:nvPr userDrawn="1"/>
        </p:nvPicPr>
        <p:blipFill>
          <a:blip r:embed="rId2"/>
          <a:stretch>
            <a:fillRect/>
          </a:stretch>
        </p:blipFill>
        <p:spPr>
          <a:xfrm>
            <a:off x="8348994" y="6210141"/>
            <a:ext cx="905004" cy="224511"/>
          </a:xfrm>
          <a:prstGeom prst="rect">
            <a:avLst/>
          </a:prstGeom>
        </p:spPr>
      </p:pic>
      <p:pic>
        <p:nvPicPr>
          <p:cNvPr id="4" name="Picture 3" descr="A close up of a logo&#10;&#10;Description automatically generated">
            <a:extLst>
              <a:ext uri="{FF2B5EF4-FFF2-40B4-BE49-F238E27FC236}">
                <a16:creationId xmlns:a16="http://schemas.microsoft.com/office/drawing/2014/main" id="{EAE6BF6E-BCED-4140-8075-945039CD5B63}"/>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92501" y="6180731"/>
            <a:ext cx="682039" cy="320330"/>
          </a:xfrm>
          <a:prstGeom prst="rect">
            <a:avLst/>
          </a:prstGeom>
        </p:spPr>
      </p:pic>
    </p:spTree>
    <p:extLst>
      <p:ext uri="{BB962C8B-B14F-4D97-AF65-F5344CB8AC3E}">
        <p14:creationId xmlns:p14="http://schemas.microsoft.com/office/powerpoint/2010/main" val="10911333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Header: Pink">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E5998-F277-4CC4-8AA0-099B84B2216C}"/>
              </a:ext>
            </a:extLst>
          </p:cNvPr>
          <p:cNvSpPr>
            <a:spLocks noGrp="1"/>
          </p:cNvSpPr>
          <p:nvPr>
            <p:ph type="title" hasCustomPrompt="1"/>
          </p:nvPr>
        </p:nvSpPr>
        <p:spPr>
          <a:xfrm>
            <a:off x="848857" y="2940912"/>
            <a:ext cx="3217500" cy="2852737"/>
          </a:xfrm>
        </p:spPr>
        <p:txBody>
          <a:bodyPr anchor="t" anchorCtr="0"/>
          <a:lstStyle>
            <a:lvl1pPr>
              <a:defRPr sz="3575">
                <a:solidFill>
                  <a:schemeClr val="bg1"/>
                </a:solidFill>
              </a:defRPr>
            </a:lvl1pPr>
          </a:lstStyle>
          <a:p>
            <a:r>
              <a:rPr lang="en-GB"/>
              <a:t>Section divider title goes here</a:t>
            </a:r>
          </a:p>
        </p:txBody>
      </p:sp>
      <p:sp>
        <p:nvSpPr>
          <p:cNvPr id="11" name="Freeform: Shape 10">
            <a:extLst>
              <a:ext uri="{FF2B5EF4-FFF2-40B4-BE49-F238E27FC236}">
                <a16:creationId xmlns:a16="http://schemas.microsoft.com/office/drawing/2014/main" id="{64B609E2-45AF-4957-8588-3BC7684122D6}"/>
              </a:ext>
            </a:extLst>
          </p:cNvPr>
          <p:cNvSpPr/>
          <p:nvPr userDrawn="1"/>
        </p:nvSpPr>
        <p:spPr>
          <a:xfrm>
            <a:off x="741455" y="1146469"/>
            <a:ext cx="1170130" cy="1444711"/>
          </a:xfrm>
          <a:custGeom>
            <a:avLst/>
            <a:gdLst>
              <a:gd name="connsiteX0" fmla="*/ 49755 w 1142508"/>
              <a:gd name="connsiteY0" fmla="*/ 794788 h 1146118"/>
              <a:gd name="connsiteX1" fmla="*/ 184725 w 1142508"/>
              <a:gd name="connsiteY1" fmla="*/ 986431 h 1146118"/>
              <a:gd name="connsiteX2" fmla="*/ 208823 w 1142508"/>
              <a:gd name="connsiteY2" fmla="*/ 1006528 h 1146118"/>
              <a:gd name="connsiteX3" fmla="*/ 514194 w 1142508"/>
              <a:gd name="connsiteY3" fmla="*/ 1144736 h 1146118"/>
              <a:gd name="connsiteX4" fmla="*/ 545150 w 1142508"/>
              <a:gd name="connsiteY4" fmla="*/ 1146070 h 1146118"/>
              <a:gd name="connsiteX5" fmla="*/ 669261 w 1142508"/>
              <a:gd name="connsiteY5" fmla="*/ 1132639 h 1146118"/>
              <a:gd name="connsiteX6" fmla="*/ 737937 w 1142508"/>
              <a:gd name="connsiteY6" fmla="*/ 1116637 h 1146118"/>
              <a:gd name="connsiteX7" fmla="*/ 989587 w 1142508"/>
              <a:gd name="connsiteY7" fmla="*/ 976239 h 1146118"/>
              <a:gd name="connsiteX8" fmla="*/ 1128081 w 1142508"/>
              <a:gd name="connsiteY8" fmla="*/ 723541 h 1146118"/>
              <a:gd name="connsiteX9" fmla="*/ 1130557 w 1142508"/>
              <a:gd name="connsiteY9" fmla="*/ 712682 h 1146118"/>
              <a:gd name="connsiteX10" fmla="*/ 1135891 w 1142508"/>
              <a:gd name="connsiteY10" fmla="*/ 688774 h 1146118"/>
              <a:gd name="connsiteX11" fmla="*/ 997112 w 1142508"/>
              <a:gd name="connsiteY11" fmla="*/ 167185 h 1146118"/>
              <a:gd name="connsiteX12" fmla="*/ 975109 w 1142508"/>
              <a:gd name="connsiteY12" fmla="*/ 145849 h 1146118"/>
              <a:gd name="connsiteX13" fmla="*/ 952916 w 1142508"/>
              <a:gd name="connsiteY13" fmla="*/ 127085 h 1146118"/>
              <a:gd name="connsiteX14" fmla="*/ 392465 w 1142508"/>
              <a:gd name="connsiteY14" fmla="*/ 20119 h 1146118"/>
              <a:gd name="connsiteX15" fmla="*/ 363890 w 1142508"/>
              <a:gd name="connsiteY15" fmla="*/ 28406 h 1146118"/>
              <a:gd name="connsiteX16" fmla="*/ 160436 w 1142508"/>
              <a:gd name="connsiteY16" fmla="*/ 153660 h 1146118"/>
              <a:gd name="connsiteX17" fmla="*/ 139481 w 1142508"/>
              <a:gd name="connsiteY17" fmla="*/ 176425 h 1146118"/>
              <a:gd name="connsiteX18" fmla="*/ 9846 w 1142508"/>
              <a:gd name="connsiteY18" fmla="*/ 436362 h 1146118"/>
              <a:gd name="connsiteX19" fmla="*/ 5178 w 1142508"/>
              <a:gd name="connsiteY19" fmla="*/ 462937 h 1146118"/>
              <a:gd name="connsiteX20" fmla="*/ 49755 w 1142508"/>
              <a:gd name="connsiteY20" fmla="*/ 794788 h 114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2508" h="1146118">
                <a:moveTo>
                  <a:pt x="49755" y="794788"/>
                </a:moveTo>
                <a:cubicBezTo>
                  <a:pt x="75473" y="871083"/>
                  <a:pt x="124431" y="930995"/>
                  <a:pt x="184725" y="986431"/>
                </a:cubicBezTo>
                <a:cubicBezTo>
                  <a:pt x="192630" y="993289"/>
                  <a:pt x="200631" y="999956"/>
                  <a:pt x="208823" y="1006528"/>
                </a:cubicBezTo>
                <a:cubicBezTo>
                  <a:pt x="298643" y="1078442"/>
                  <a:pt x="405895" y="1130639"/>
                  <a:pt x="514194" y="1144736"/>
                </a:cubicBezTo>
                <a:cubicBezTo>
                  <a:pt x="524481" y="1145498"/>
                  <a:pt x="534768" y="1145974"/>
                  <a:pt x="545150" y="1146070"/>
                </a:cubicBezTo>
                <a:cubicBezTo>
                  <a:pt x="586489" y="1146641"/>
                  <a:pt x="628208" y="1142164"/>
                  <a:pt x="669261" y="1132639"/>
                </a:cubicBezTo>
                <a:lnTo>
                  <a:pt x="737937" y="1116637"/>
                </a:lnTo>
                <a:cubicBezTo>
                  <a:pt x="833472" y="1094444"/>
                  <a:pt x="920531" y="1045867"/>
                  <a:pt x="989587" y="976239"/>
                </a:cubicBezTo>
                <a:cubicBezTo>
                  <a:pt x="1058739" y="906611"/>
                  <a:pt x="1106554" y="819172"/>
                  <a:pt x="1128081" y="723541"/>
                </a:cubicBezTo>
                <a:cubicBezTo>
                  <a:pt x="1128081" y="723541"/>
                  <a:pt x="1129033" y="719159"/>
                  <a:pt x="1130557" y="712682"/>
                </a:cubicBezTo>
                <a:cubicBezTo>
                  <a:pt x="1131986" y="706205"/>
                  <a:pt x="1133986" y="697442"/>
                  <a:pt x="1135891" y="688774"/>
                </a:cubicBezTo>
                <a:cubicBezTo>
                  <a:pt x="1159513" y="511609"/>
                  <a:pt x="1121413" y="310060"/>
                  <a:pt x="997112" y="167185"/>
                </a:cubicBezTo>
                <a:cubicBezTo>
                  <a:pt x="990063" y="159851"/>
                  <a:pt x="982729" y="152707"/>
                  <a:pt x="975109" y="145849"/>
                </a:cubicBezTo>
                <a:cubicBezTo>
                  <a:pt x="967965" y="139372"/>
                  <a:pt x="960536" y="133086"/>
                  <a:pt x="952916" y="127085"/>
                </a:cubicBezTo>
                <a:cubicBezTo>
                  <a:pt x="788990" y="10404"/>
                  <a:pt x="582012" y="-27696"/>
                  <a:pt x="392465" y="20119"/>
                </a:cubicBezTo>
                <a:cubicBezTo>
                  <a:pt x="382844" y="22596"/>
                  <a:pt x="373319" y="25358"/>
                  <a:pt x="363890" y="28406"/>
                </a:cubicBezTo>
                <a:cubicBezTo>
                  <a:pt x="288261" y="52314"/>
                  <a:pt x="217967" y="91938"/>
                  <a:pt x="160436" y="153660"/>
                </a:cubicBezTo>
                <a:cubicBezTo>
                  <a:pt x="153387" y="160994"/>
                  <a:pt x="146339" y="168614"/>
                  <a:pt x="139481" y="176425"/>
                </a:cubicBezTo>
                <a:cubicBezTo>
                  <a:pt x="74997" y="249958"/>
                  <a:pt x="29372" y="339493"/>
                  <a:pt x="9846" y="436362"/>
                </a:cubicBezTo>
                <a:cubicBezTo>
                  <a:pt x="8036" y="445220"/>
                  <a:pt x="6512" y="454078"/>
                  <a:pt x="5178" y="462937"/>
                </a:cubicBezTo>
                <a:cubicBezTo>
                  <a:pt x="-11776" y="576856"/>
                  <a:pt x="15465" y="685822"/>
                  <a:pt x="49755" y="794788"/>
                </a:cubicBezTo>
              </a:path>
            </a:pathLst>
          </a:custGeom>
          <a:solidFill>
            <a:schemeClr val="bg1"/>
          </a:solidFill>
          <a:ln w="9525" cap="flat">
            <a:noFill/>
            <a:prstDash val="solid"/>
            <a:miter/>
          </a:ln>
        </p:spPr>
        <p:txBody>
          <a:bodyPr rtlCol="0" anchor="ctr"/>
          <a:lstStyle/>
          <a:p>
            <a:endParaRPr lang="en-GB" sz="1869" dirty="0"/>
          </a:p>
        </p:txBody>
      </p:sp>
      <p:sp>
        <p:nvSpPr>
          <p:cNvPr id="18" name="Text Placeholder 2">
            <a:extLst>
              <a:ext uri="{FF2B5EF4-FFF2-40B4-BE49-F238E27FC236}">
                <a16:creationId xmlns:a16="http://schemas.microsoft.com/office/drawing/2014/main" id="{E9EFFB58-7E87-4DB5-A8EA-F8F38946999B}"/>
              </a:ext>
            </a:extLst>
          </p:cNvPr>
          <p:cNvSpPr>
            <a:spLocks noGrp="1"/>
          </p:cNvSpPr>
          <p:nvPr>
            <p:ph type="body" idx="1" hasCustomPrompt="1"/>
          </p:nvPr>
        </p:nvSpPr>
        <p:spPr>
          <a:xfrm>
            <a:off x="894172" y="1410073"/>
            <a:ext cx="1000274" cy="997196"/>
          </a:xfrm>
        </p:spPr>
        <p:txBody>
          <a:bodyPr wrap="none" anchor="t" anchorCtr="0">
            <a:noAutofit/>
          </a:bodyPr>
          <a:lstStyle>
            <a:lvl1pPr marL="0" indent="0">
              <a:buNone/>
              <a:defRPr sz="5850" b="1">
                <a:solidFill>
                  <a:schemeClr val="accent1"/>
                </a:solidFill>
                <a:latin typeface="+mj-lt"/>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a:t>
            </a:r>
          </a:p>
        </p:txBody>
      </p:sp>
      <p:sp>
        <p:nvSpPr>
          <p:cNvPr id="6" name="Freeform: Shape 5">
            <a:extLst>
              <a:ext uri="{FF2B5EF4-FFF2-40B4-BE49-F238E27FC236}">
                <a16:creationId xmlns:a16="http://schemas.microsoft.com/office/drawing/2014/main" id="{DB8AC165-3EFF-41F5-A5BB-B0FE2C3CB6D4}"/>
              </a:ext>
            </a:extLst>
          </p:cNvPr>
          <p:cNvSpPr/>
          <p:nvPr userDrawn="1"/>
        </p:nvSpPr>
        <p:spPr>
          <a:xfrm>
            <a:off x="8287870" y="980729"/>
            <a:ext cx="1618130" cy="2846763"/>
          </a:xfrm>
          <a:custGeom>
            <a:avLst/>
            <a:gdLst>
              <a:gd name="connsiteX0" fmla="*/ 1405152 w 1991544"/>
              <a:gd name="connsiteY0" fmla="*/ 196 h 2846763"/>
              <a:gd name="connsiteX1" fmla="*/ 1906215 w 1991544"/>
              <a:gd name="connsiteY1" fmla="*/ 71890 h 2846763"/>
              <a:gd name="connsiteX2" fmla="*/ 1991544 w 1991544"/>
              <a:gd name="connsiteY2" fmla="*/ 102681 h 2846763"/>
              <a:gd name="connsiteX3" fmla="*/ 1991544 w 1991544"/>
              <a:gd name="connsiteY3" fmla="*/ 2727575 h 2846763"/>
              <a:gd name="connsiteX4" fmla="*/ 1914719 w 1991544"/>
              <a:gd name="connsiteY4" fmla="*/ 2760991 h 2846763"/>
              <a:gd name="connsiteX5" fmla="*/ 1642563 w 1991544"/>
              <a:gd name="connsiteY5" fmla="*/ 2828859 h 2846763"/>
              <a:gd name="connsiteX6" fmla="*/ 1137834 w 1991544"/>
              <a:gd name="connsiteY6" fmla="*/ 2796946 h 2846763"/>
              <a:gd name="connsiteX7" fmla="*/ 675510 w 1991544"/>
              <a:gd name="connsiteY7" fmla="*/ 2564314 h 2846763"/>
              <a:gd name="connsiteX8" fmla="*/ 484031 w 1991544"/>
              <a:gd name="connsiteY8" fmla="*/ 2413147 h 2846763"/>
              <a:gd name="connsiteX9" fmla="*/ 150206 w 1991544"/>
              <a:gd name="connsiteY9" fmla="*/ 2015072 h 2846763"/>
              <a:gd name="connsiteX10" fmla="*/ 170781 w 1991544"/>
              <a:gd name="connsiteY10" fmla="*/ 690680 h 2846763"/>
              <a:gd name="connsiteX11" fmla="*/ 895547 w 1991544"/>
              <a:gd name="connsiteY11" fmla="*/ 88527 h 2846763"/>
              <a:gd name="connsiteX12" fmla="*/ 1405152 w 1991544"/>
              <a:gd name="connsiteY12" fmla="*/ 196 h 284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1544" h="2846763">
                <a:moveTo>
                  <a:pt x="1405152" y="196"/>
                </a:moveTo>
                <a:cubicBezTo>
                  <a:pt x="1576311" y="-2448"/>
                  <a:pt x="1746046" y="21579"/>
                  <a:pt x="1906215" y="71890"/>
                </a:cubicBezTo>
                <a:lnTo>
                  <a:pt x="1991544" y="102681"/>
                </a:lnTo>
                <a:lnTo>
                  <a:pt x="1991544" y="2727575"/>
                </a:lnTo>
                <a:lnTo>
                  <a:pt x="1914719" y="2760991"/>
                </a:lnTo>
                <a:cubicBezTo>
                  <a:pt x="1827325" y="2793377"/>
                  <a:pt x="1736414" y="2816053"/>
                  <a:pt x="1642563" y="2828859"/>
                </a:cubicBezTo>
                <a:cubicBezTo>
                  <a:pt x="1472920" y="2851955"/>
                  <a:pt x="1351148" y="2862871"/>
                  <a:pt x="1137834" y="2796946"/>
                </a:cubicBezTo>
                <a:cubicBezTo>
                  <a:pt x="970289" y="2744877"/>
                  <a:pt x="812822" y="2673072"/>
                  <a:pt x="675510" y="2564314"/>
                </a:cubicBezTo>
                <a:lnTo>
                  <a:pt x="484031" y="2413147"/>
                </a:lnTo>
                <a:cubicBezTo>
                  <a:pt x="345463" y="2303551"/>
                  <a:pt x="233346" y="2169599"/>
                  <a:pt x="150206" y="2015072"/>
                </a:cubicBezTo>
                <a:cubicBezTo>
                  <a:pt x="-72767" y="1599783"/>
                  <a:pt x="-32037" y="1101772"/>
                  <a:pt x="170781" y="690680"/>
                </a:cubicBezTo>
                <a:cubicBezTo>
                  <a:pt x="314392" y="399683"/>
                  <a:pt x="582292" y="194768"/>
                  <a:pt x="895547" y="88527"/>
                </a:cubicBezTo>
                <a:cubicBezTo>
                  <a:pt x="1061410" y="32155"/>
                  <a:pt x="1233993" y="2840"/>
                  <a:pt x="1405152" y="196"/>
                </a:cubicBezTo>
                <a:close/>
              </a:path>
            </a:pathLst>
          </a:custGeom>
          <a:solidFill>
            <a:schemeClr val="accent3"/>
          </a:solidFill>
          <a:ln w="9525" cap="flat">
            <a:noFill/>
            <a:prstDash val="solid"/>
            <a:miter/>
          </a:ln>
        </p:spPr>
        <p:txBody>
          <a:bodyPr wrap="square" rtlCol="0" anchor="ctr">
            <a:noAutofit/>
          </a:bodyPr>
          <a:lstStyle/>
          <a:p>
            <a:endParaRPr lang="en-GB" sz="1869" dirty="0"/>
          </a:p>
        </p:txBody>
      </p:sp>
      <p:sp>
        <p:nvSpPr>
          <p:cNvPr id="8" name="Freeform: Shape 7">
            <a:extLst>
              <a:ext uri="{FF2B5EF4-FFF2-40B4-BE49-F238E27FC236}">
                <a16:creationId xmlns:a16="http://schemas.microsoft.com/office/drawing/2014/main" id="{289431FE-0897-4178-B3FE-EB0A07A2D5C1}"/>
              </a:ext>
            </a:extLst>
          </p:cNvPr>
          <p:cNvSpPr/>
          <p:nvPr userDrawn="1"/>
        </p:nvSpPr>
        <p:spPr>
          <a:xfrm>
            <a:off x="2264757" y="0"/>
            <a:ext cx="1504753" cy="1146468"/>
          </a:xfrm>
          <a:custGeom>
            <a:avLst/>
            <a:gdLst>
              <a:gd name="connsiteX0" fmla="*/ 15250 w 1852004"/>
              <a:gd name="connsiteY0" fmla="*/ 0 h 1146468"/>
              <a:gd name="connsiteX1" fmla="*/ 1824221 w 1852004"/>
              <a:gd name="connsiteY1" fmla="*/ 0 h 1146468"/>
              <a:gd name="connsiteX2" fmla="*/ 1850615 w 1852004"/>
              <a:gd name="connsiteY2" fmla="*/ 184419 h 1146468"/>
              <a:gd name="connsiteX3" fmla="*/ 1841276 w 1852004"/>
              <a:gd name="connsiteY3" fmla="*/ 405115 h 1146468"/>
              <a:gd name="connsiteX4" fmla="*/ 1832630 w 1852004"/>
              <a:gd name="connsiteY4" fmla="*/ 443869 h 1146468"/>
              <a:gd name="connsiteX5" fmla="*/ 1828616 w 1852004"/>
              <a:gd name="connsiteY5" fmla="*/ 461472 h 1146468"/>
              <a:gd name="connsiteX6" fmla="*/ 1604118 w 1852004"/>
              <a:gd name="connsiteY6" fmla="*/ 871095 h 1146468"/>
              <a:gd name="connsiteX7" fmla="*/ 1196194 w 1852004"/>
              <a:gd name="connsiteY7" fmla="*/ 1098679 h 1146468"/>
              <a:gd name="connsiteX8" fmla="*/ 1084870 w 1852004"/>
              <a:gd name="connsiteY8" fmla="*/ 1124619 h 1146468"/>
              <a:gd name="connsiteX9" fmla="*/ 883687 w 1852004"/>
              <a:gd name="connsiteY9" fmla="*/ 1146390 h 1146468"/>
              <a:gd name="connsiteX10" fmla="*/ 833507 w 1852004"/>
              <a:gd name="connsiteY10" fmla="*/ 1144228 h 1146468"/>
              <a:gd name="connsiteX11" fmla="*/ 338502 w 1852004"/>
              <a:gd name="connsiteY11" fmla="*/ 920193 h 1146468"/>
              <a:gd name="connsiteX12" fmla="*/ 299439 w 1852004"/>
              <a:gd name="connsiteY12" fmla="*/ 887616 h 1146468"/>
              <a:gd name="connsiteX13" fmla="*/ 80653 w 1852004"/>
              <a:gd name="connsiteY13" fmla="*/ 576963 h 1146468"/>
              <a:gd name="connsiteX14" fmla="*/ 8394 w 1852004"/>
              <a:gd name="connsiteY14" fmla="*/ 39034 h 114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2004" h="1146468">
                <a:moveTo>
                  <a:pt x="15250" y="0"/>
                </a:moveTo>
                <a:lnTo>
                  <a:pt x="1824221" y="0"/>
                </a:lnTo>
                <a:lnTo>
                  <a:pt x="1850615" y="184419"/>
                </a:lnTo>
                <a:cubicBezTo>
                  <a:pt x="1854169" y="259052"/>
                  <a:pt x="1850849" y="333319"/>
                  <a:pt x="1841276" y="405115"/>
                </a:cubicBezTo>
                <a:cubicBezTo>
                  <a:pt x="1838188" y="419165"/>
                  <a:pt x="1834946" y="433370"/>
                  <a:pt x="1832630" y="443869"/>
                </a:cubicBezTo>
                <a:cubicBezTo>
                  <a:pt x="1830159" y="454369"/>
                  <a:pt x="1828616" y="461472"/>
                  <a:pt x="1828616" y="461472"/>
                </a:cubicBezTo>
                <a:cubicBezTo>
                  <a:pt x="1793721" y="616490"/>
                  <a:pt x="1716213" y="758228"/>
                  <a:pt x="1604118" y="871095"/>
                </a:cubicBezTo>
                <a:cubicBezTo>
                  <a:pt x="1492178" y="983961"/>
                  <a:pt x="1351056" y="1062705"/>
                  <a:pt x="1196194" y="1098679"/>
                </a:cubicBezTo>
                <a:lnTo>
                  <a:pt x="1084870" y="1124619"/>
                </a:lnTo>
                <a:cubicBezTo>
                  <a:pt x="1018323" y="1140059"/>
                  <a:pt x="950697" y="1147316"/>
                  <a:pt x="883687" y="1146390"/>
                </a:cubicBezTo>
                <a:cubicBezTo>
                  <a:pt x="866857" y="1146235"/>
                  <a:pt x="850182" y="1145463"/>
                  <a:pt x="833507" y="1144228"/>
                </a:cubicBezTo>
                <a:cubicBezTo>
                  <a:pt x="657955" y="1121377"/>
                  <a:pt x="484100" y="1036765"/>
                  <a:pt x="338502" y="920193"/>
                </a:cubicBezTo>
                <a:cubicBezTo>
                  <a:pt x="325222" y="909540"/>
                  <a:pt x="312253" y="898733"/>
                  <a:pt x="299439" y="887616"/>
                </a:cubicBezTo>
                <a:cubicBezTo>
                  <a:pt x="201702" y="797754"/>
                  <a:pt x="122342" y="700637"/>
                  <a:pt x="80653" y="576963"/>
                </a:cubicBezTo>
                <a:cubicBezTo>
                  <a:pt x="25069" y="400330"/>
                  <a:pt x="-19089" y="223696"/>
                  <a:pt x="8394" y="39034"/>
                </a:cubicBezTo>
                <a:close/>
              </a:path>
            </a:pathLst>
          </a:custGeom>
          <a:solidFill>
            <a:schemeClr val="accent1"/>
          </a:solidFill>
          <a:ln w="9525" cap="flat">
            <a:noFill/>
            <a:prstDash val="solid"/>
            <a:miter/>
          </a:ln>
        </p:spPr>
        <p:txBody>
          <a:bodyPr wrap="square" rtlCol="0" anchor="ctr">
            <a:noAutofit/>
          </a:bodyPr>
          <a:lstStyle/>
          <a:p>
            <a:endParaRPr lang="en-GB" sz="1869" dirty="0"/>
          </a:p>
        </p:txBody>
      </p:sp>
      <p:sp>
        <p:nvSpPr>
          <p:cNvPr id="10" name="Freeform: Shape 9">
            <a:extLst>
              <a:ext uri="{FF2B5EF4-FFF2-40B4-BE49-F238E27FC236}">
                <a16:creationId xmlns:a16="http://schemas.microsoft.com/office/drawing/2014/main" id="{45DBA67E-AB32-447E-B60C-2C95400B89AA}"/>
              </a:ext>
            </a:extLst>
          </p:cNvPr>
          <p:cNvSpPr/>
          <p:nvPr userDrawn="1"/>
        </p:nvSpPr>
        <p:spPr>
          <a:xfrm>
            <a:off x="5904992" y="1524001"/>
            <a:ext cx="606418" cy="752738"/>
          </a:xfrm>
          <a:custGeom>
            <a:avLst/>
            <a:gdLst>
              <a:gd name="connsiteX0" fmla="*/ 163080 w 283387"/>
              <a:gd name="connsiteY0" fmla="*/ 284641 h 285809"/>
              <a:gd name="connsiteX1" fmla="*/ 214992 w 283387"/>
              <a:gd name="connsiteY1" fmla="*/ 265401 h 285809"/>
              <a:gd name="connsiteX2" fmla="*/ 224707 w 283387"/>
              <a:gd name="connsiteY2" fmla="*/ 259114 h 285809"/>
              <a:gd name="connsiteX3" fmla="*/ 282619 w 283387"/>
              <a:gd name="connsiteY3" fmla="*/ 157673 h 285809"/>
              <a:gd name="connsiteX4" fmla="*/ 283286 w 283387"/>
              <a:gd name="connsiteY4" fmla="*/ 140433 h 285809"/>
              <a:gd name="connsiteX5" fmla="*/ 266617 w 283387"/>
              <a:gd name="connsiteY5" fmla="*/ 72138 h 285809"/>
              <a:gd name="connsiteX6" fmla="*/ 216230 w 283387"/>
              <a:gd name="connsiteY6" fmla="*/ 23180 h 285809"/>
              <a:gd name="connsiteX7" fmla="*/ 200895 w 283387"/>
              <a:gd name="connsiteY7" fmla="*/ 14988 h 285809"/>
              <a:gd name="connsiteX8" fmla="*/ 123933 w 283387"/>
              <a:gd name="connsiteY8" fmla="*/ 1177 h 285809"/>
              <a:gd name="connsiteX9" fmla="*/ 123933 w 283387"/>
              <a:gd name="connsiteY9" fmla="*/ 1177 h 285809"/>
              <a:gd name="connsiteX10" fmla="*/ 43922 w 283387"/>
              <a:gd name="connsiteY10" fmla="*/ 45183 h 285809"/>
              <a:gd name="connsiteX11" fmla="*/ 29825 w 283387"/>
              <a:gd name="connsiteY11" fmla="*/ 61851 h 285809"/>
              <a:gd name="connsiteX12" fmla="*/ 5346 w 283387"/>
              <a:gd name="connsiteY12" fmla="*/ 107095 h 285809"/>
              <a:gd name="connsiteX13" fmla="*/ 679 w 283387"/>
              <a:gd name="connsiteY13" fmla="*/ 156434 h 285809"/>
              <a:gd name="connsiteX14" fmla="*/ 15157 w 283387"/>
              <a:gd name="connsiteY14" fmla="*/ 203869 h 285809"/>
              <a:gd name="connsiteX15" fmla="*/ 48209 w 283387"/>
              <a:gd name="connsiteY15" fmla="*/ 243303 h 285809"/>
              <a:gd name="connsiteX16" fmla="*/ 67163 w 283387"/>
              <a:gd name="connsiteY16" fmla="*/ 258257 h 285809"/>
              <a:gd name="connsiteX17" fmla="*/ 112979 w 283387"/>
              <a:gd name="connsiteY17" fmla="*/ 281307 h 285809"/>
              <a:gd name="connsiteX18" fmla="*/ 163080 w 283387"/>
              <a:gd name="connsiteY18" fmla="*/ 284641 h 28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387" h="285809">
                <a:moveTo>
                  <a:pt x="163080" y="284641"/>
                </a:moveTo>
                <a:cubicBezTo>
                  <a:pt x="181749" y="282069"/>
                  <a:pt x="199180" y="275592"/>
                  <a:pt x="214992" y="265401"/>
                </a:cubicBezTo>
                <a:lnTo>
                  <a:pt x="224707" y="259114"/>
                </a:lnTo>
                <a:cubicBezTo>
                  <a:pt x="259282" y="236730"/>
                  <a:pt x="280904" y="198821"/>
                  <a:pt x="282619" y="157673"/>
                </a:cubicBezTo>
                <a:lnTo>
                  <a:pt x="283286" y="140433"/>
                </a:lnTo>
                <a:cubicBezTo>
                  <a:pt x="284238" y="116525"/>
                  <a:pt x="278523" y="92903"/>
                  <a:pt x="266617" y="72138"/>
                </a:cubicBezTo>
                <a:cubicBezTo>
                  <a:pt x="254711" y="51374"/>
                  <a:pt x="237280" y="34419"/>
                  <a:pt x="216230" y="23180"/>
                </a:cubicBezTo>
                <a:lnTo>
                  <a:pt x="200895" y="14988"/>
                </a:lnTo>
                <a:cubicBezTo>
                  <a:pt x="177177" y="2320"/>
                  <a:pt x="150602" y="-2442"/>
                  <a:pt x="123933" y="1177"/>
                </a:cubicBezTo>
                <a:lnTo>
                  <a:pt x="123933" y="1177"/>
                </a:lnTo>
                <a:cubicBezTo>
                  <a:pt x="92690" y="5463"/>
                  <a:pt x="64211" y="21084"/>
                  <a:pt x="43922" y="45183"/>
                </a:cubicBezTo>
                <a:lnTo>
                  <a:pt x="29825" y="61851"/>
                </a:lnTo>
                <a:cubicBezTo>
                  <a:pt x="18586" y="75186"/>
                  <a:pt x="10299" y="90426"/>
                  <a:pt x="5346" y="107095"/>
                </a:cubicBezTo>
                <a:cubicBezTo>
                  <a:pt x="488" y="123097"/>
                  <a:pt x="-1035" y="139766"/>
                  <a:pt x="679" y="156434"/>
                </a:cubicBezTo>
                <a:cubicBezTo>
                  <a:pt x="2393" y="173103"/>
                  <a:pt x="7251" y="189105"/>
                  <a:pt x="15157" y="203869"/>
                </a:cubicBezTo>
                <a:cubicBezTo>
                  <a:pt x="23444" y="219204"/>
                  <a:pt x="34493" y="232444"/>
                  <a:pt x="48209" y="243303"/>
                </a:cubicBezTo>
                <a:lnTo>
                  <a:pt x="67163" y="258257"/>
                </a:lnTo>
                <a:cubicBezTo>
                  <a:pt x="80784" y="269020"/>
                  <a:pt x="96214" y="276830"/>
                  <a:pt x="112979" y="281307"/>
                </a:cubicBezTo>
                <a:cubicBezTo>
                  <a:pt x="129362" y="285879"/>
                  <a:pt x="146221" y="286927"/>
                  <a:pt x="163080" y="284641"/>
                </a:cubicBezTo>
              </a:path>
            </a:pathLst>
          </a:custGeom>
          <a:solidFill>
            <a:schemeClr val="accent5"/>
          </a:solidFill>
          <a:ln w="9525" cap="flat">
            <a:noFill/>
            <a:prstDash val="solid"/>
            <a:miter/>
          </a:ln>
        </p:spPr>
        <p:txBody>
          <a:bodyPr rtlCol="0" anchor="ctr"/>
          <a:lstStyle/>
          <a:p>
            <a:endParaRPr lang="en-GB" sz="1869" dirty="0"/>
          </a:p>
        </p:txBody>
      </p:sp>
      <p:pic>
        <p:nvPicPr>
          <p:cNvPr id="3" name="Picture 2">
            <a:extLst>
              <a:ext uri="{FF2B5EF4-FFF2-40B4-BE49-F238E27FC236}">
                <a16:creationId xmlns:a16="http://schemas.microsoft.com/office/drawing/2014/main" id="{14843C6B-4F2A-4AB9-A289-5EA1FDECBB78}"/>
              </a:ext>
            </a:extLst>
          </p:cNvPr>
          <p:cNvPicPr>
            <a:picLocks noChangeAspect="1"/>
          </p:cNvPicPr>
          <p:nvPr userDrawn="1"/>
        </p:nvPicPr>
        <p:blipFill>
          <a:blip r:embed="rId2"/>
          <a:stretch>
            <a:fillRect/>
          </a:stretch>
        </p:blipFill>
        <p:spPr>
          <a:xfrm>
            <a:off x="8348994" y="6210141"/>
            <a:ext cx="905004" cy="224511"/>
          </a:xfrm>
          <a:prstGeom prst="rect">
            <a:avLst/>
          </a:prstGeom>
        </p:spPr>
      </p:pic>
      <p:pic>
        <p:nvPicPr>
          <p:cNvPr id="4" name="Picture 3" descr="A close up of a logo&#10;&#10;Description automatically generated">
            <a:extLst>
              <a:ext uri="{FF2B5EF4-FFF2-40B4-BE49-F238E27FC236}">
                <a16:creationId xmlns:a16="http://schemas.microsoft.com/office/drawing/2014/main" id="{89280070-54F7-4B34-9510-0669EE35E82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92501" y="6180731"/>
            <a:ext cx="682039" cy="320330"/>
          </a:xfrm>
          <a:prstGeom prst="rect">
            <a:avLst/>
          </a:prstGeom>
        </p:spPr>
      </p:pic>
    </p:spTree>
    <p:extLst>
      <p:ext uri="{BB962C8B-B14F-4D97-AF65-F5344CB8AC3E}">
        <p14:creationId xmlns:p14="http://schemas.microsoft.com/office/powerpoint/2010/main" val="24763951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E5998-F277-4CC4-8AA0-099B84B2216C}"/>
              </a:ext>
            </a:extLst>
          </p:cNvPr>
          <p:cNvSpPr>
            <a:spLocks noGrp="1"/>
          </p:cNvSpPr>
          <p:nvPr>
            <p:ph type="title" hasCustomPrompt="1"/>
          </p:nvPr>
        </p:nvSpPr>
        <p:spPr>
          <a:xfrm>
            <a:off x="848857" y="2940912"/>
            <a:ext cx="3217500" cy="2852737"/>
          </a:xfrm>
        </p:spPr>
        <p:txBody>
          <a:bodyPr anchor="t" anchorCtr="0"/>
          <a:lstStyle>
            <a:lvl1pPr>
              <a:defRPr sz="3575">
                <a:solidFill>
                  <a:schemeClr val="accent1"/>
                </a:solidFill>
              </a:defRPr>
            </a:lvl1pPr>
          </a:lstStyle>
          <a:p>
            <a:r>
              <a:rPr lang="en-GB"/>
              <a:t>Section divider title goes here</a:t>
            </a:r>
          </a:p>
        </p:txBody>
      </p:sp>
      <p:sp>
        <p:nvSpPr>
          <p:cNvPr id="11" name="Freeform: Shape 10">
            <a:extLst>
              <a:ext uri="{FF2B5EF4-FFF2-40B4-BE49-F238E27FC236}">
                <a16:creationId xmlns:a16="http://schemas.microsoft.com/office/drawing/2014/main" id="{64B609E2-45AF-4957-8588-3BC7684122D6}"/>
              </a:ext>
            </a:extLst>
          </p:cNvPr>
          <p:cNvSpPr/>
          <p:nvPr userDrawn="1"/>
        </p:nvSpPr>
        <p:spPr>
          <a:xfrm>
            <a:off x="741455" y="1146469"/>
            <a:ext cx="1170130" cy="1444711"/>
          </a:xfrm>
          <a:custGeom>
            <a:avLst/>
            <a:gdLst>
              <a:gd name="connsiteX0" fmla="*/ 49755 w 1142508"/>
              <a:gd name="connsiteY0" fmla="*/ 794788 h 1146118"/>
              <a:gd name="connsiteX1" fmla="*/ 184725 w 1142508"/>
              <a:gd name="connsiteY1" fmla="*/ 986431 h 1146118"/>
              <a:gd name="connsiteX2" fmla="*/ 208823 w 1142508"/>
              <a:gd name="connsiteY2" fmla="*/ 1006528 h 1146118"/>
              <a:gd name="connsiteX3" fmla="*/ 514194 w 1142508"/>
              <a:gd name="connsiteY3" fmla="*/ 1144736 h 1146118"/>
              <a:gd name="connsiteX4" fmla="*/ 545150 w 1142508"/>
              <a:gd name="connsiteY4" fmla="*/ 1146070 h 1146118"/>
              <a:gd name="connsiteX5" fmla="*/ 669261 w 1142508"/>
              <a:gd name="connsiteY5" fmla="*/ 1132639 h 1146118"/>
              <a:gd name="connsiteX6" fmla="*/ 737937 w 1142508"/>
              <a:gd name="connsiteY6" fmla="*/ 1116637 h 1146118"/>
              <a:gd name="connsiteX7" fmla="*/ 989587 w 1142508"/>
              <a:gd name="connsiteY7" fmla="*/ 976239 h 1146118"/>
              <a:gd name="connsiteX8" fmla="*/ 1128081 w 1142508"/>
              <a:gd name="connsiteY8" fmla="*/ 723541 h 1146118"/>
              <a:gd name="connsiteX9" fmla="*/ 1130557 w 1142508"/>
              <a:gd name="connsiteY9" fmla="*/ 712682 h 1146118"/>
              <a:gd name="connsiteX10" fmla="*/ 1135891 w 1142508"/>
              <a:gd name="connsiteY10" fmla="*/ 688774 h 1146118"/>
              <a:gd name="connsiteX11" fmla="*/ 997112 w 1142508"/>
              <a:gd name="connsiteY11" fmla="*/ 167185 h 1146118"/>
              <a:gd name="connsiteX12" fmla="*/ 975109 w 1142508"/>
              <a:gd name="connsiteY12" fmla="*/ 145849 h 1146118"/>
              <a:gd name="connsiteX13" fmla="*/ 952916 w 1142508"/>
              <a:gd name="connsiteY13" fmla="*/ 127085 h 1146118"/>
              <a:gd name="connsiteX14" fmla="*/ 392465 w 1142508"/>
              <a:gd name="connsiteY14" fmla="*/ 20119 h 1146118"/>
              <a:gd name="connsiteX15" fmla="*/ 363890 w 1142508"/>
              <a:gd name="connsiteY15" fmla="*/ 28406 h 1146118"/>
              <a:gd name="connsiteX16" fmla="*/ 160436 w 1142508"/>
              <a:gd name="connsiteY16" fmla="*/ 153660 h 1146118"/>
              <a:gd name="connsiteX17" fmla="*/ 139481 w 1142508"/>
              <a:gd name="connsiteY17" fmla="*/ 176425 h 1146118"/>
              <a:gd name="connsiteX18" fmla="*/ 9846 w 1142508"/>
              <a:gd name="connsiteY18" fmla="*/ 436362 h 1146118"/>
              <a:gd name="connsiteX19" fmla="*/ 5178 w 1142508"/>
              <a:gd name="connsiteY19" fmla="*/ 462937 h 1146118"/>
              <a:gd name="connsiteX20" fmla="*/ 49755 w 1142508"/>
              <a:gd name="connsiteY20" fmla="*/ 794788 h 114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2508" h="1146118">
                <a:moveTo>
                  <a:pt x="49755" y="794788"/>
                </a:moveTo>
                <a:cubicBezTo>
                  <a:pt x="75473" y="871083"/>
                  <a:pt x="124431" y="930995"/>
                  <a:pt x="184725" y="986431"/>
                </a:cubicBezTo>
                <a:cubicBezTo>
                  <a:pt x="192630" y="993289"/>
                  <a:pt x="200631" y="999956"/>
                  <a:pt x="208823" y="1006528"/>
                </a:cubicBezTo>
                <a:cubicBezTo>
                  <a:pt x="298643" y="1078442"/>
                  <a:pt x="405895" y="1130639"/>
                  <a:pt x="514194" y="1144736"/>
                </a:cubicBezTo>
                <a:cubicBezTo>
                  <a:pt x="524481" y="1145498"/>
                  <a:pt x="534768" y="1145974"/>
                  <a:pt x="545150" y="1146070"/>
                </a:cubicBezTo>
                <a:cubicBezTo>
                  <a:pt x="586489" y="1146641"/>
                  <a:pt x="628208" y="1142164"/>
                  <a:pt x="669261" y="1132639"/>
                </a:cubicBezTo>
                <a:lnTo>
                  <a:pt x="737937" y="1116637"/>
                </a:lnTo>
                <a:cubicBezTo>
                  <a:pt x="833472" y="1094444"/>
                  <a:pt x="920531" y="1045867"/>
                  <a:pt x="989587" y="976239"/>
                </a:cubicBezTo>
                <a:cubicBezTo>
                  <a:pt x="1058739" y="906611"/>
                  <a:pt x="1106554" y="819172"/>
                  <a:pt x="1128081" y="723541"/>
                </a:cubicBezTo>
                <a:cubicBezTo>
                  <a:pt x="1128081" y="723541"/>
                  <a:pt x="1129033" y="719159"/>
                  <a:pt x="1130557" y="712682"/>
                </a:cubicBezTo>
                <a:cubicBezTo>
                  <a:pt x="1131986" y="706205"/>
                  <a:pt x="1133986" y="697442"/>
                  <a:pt x="1135891" y="688774"/>
                </a:cubicBezTo>
                <a:cubicBezTo>
                  <a:pt x="1159513" y="511609"/>
                  <a:pt x="1121413" y="310060"/>
                  <a:pt x="997112" y="167185"/>
                </a:cubicBezTo>
                <a:cubicBezTo>
                  <a:pt x="990063" y="159851"/>
                  <a:pt x="982729" y="152707"/>
                  <a:pt x="975109" y="145849"/>
                </a:cubicBezTo>
                <a:cubicBezTo>
                  <a:pt x="967965" y="139372"/>
                  <a:pt x="960536" y="133086"/>
                  <a:pt x="952916" y="127085"/>
                </a:cubicBezTo>
                <a:cubicBezTo>
                  <a:pt x="788990" y="10404"/>
                  <a:pt x="582012" y="-27696"/>
                  <a:pt x="392465" y="20119"/>
                </a:cubicBezTo>
                <a:cubicBezTo>
                  <a:pt x="382844" y="22596"/>
                  <a:pt x="373319" y="25358"/>
                  <a:pt x="363890" y="28406"/>
                </a:cubicBezTo>
                <a:cubicBezTo>
                  <a:pt x="288261" y="52314"/>
                  <a:pt x="217967" y="91938"/>
                  <a:pt x="160436" y="153660"/>
                </a:cubicBezTo>
                <a:cubicBezTo>
                  <a:pt x="153387" y="160994"/>
                  <a:pt x="146339" y="168614"/>
                  <a:pt x="139481" y="176425"/>
                </a:cubicBezTo>
                <a:cubicBezTo>
                  <a:pt x="74997" y="249958"/>
                  <a:pt x="29372" y="339493"/>
                  <a:pt x="9846" y="436362"/>
                </a:cubicBezTo>
                <a:cubicBezTo>
                  <a:pt x="8036" y="445220"/>
                  <a:pt x="6512" y="454078"/>
                  <a:pt x="5178" y="462937"/>
                </a:cubicBezTo>
                <a:cubicBezTo>
                  <a:pt x="-11776" y="576856"/>
                  <a:pt x="15465" y="685822"/>
                  <a:pt x="49755" y="794788"/>
                </a:cubicBezTo>
              </a:path>
            </a:pathLst>
          </a:custGeom>
          <a:solidFill>
            <a:schemeClr val="accent3"/>
          </a:solidFill>
          <a:ln w="9525" cap="flat">
            <a:noFill/>
            <a:prstDash val="solid"/>
            <a:miter/>
          </a:ln>
        </p:spPr>
        <p:txBody>
          <a:bodyPr rtlCol="0" anchor="ctr"/>
          <a:lstStyle/>
          <a:p>
            <a:endParaRPr lang="en-GB" sz="1869" dirty="0"/>
          </a:p>
        </p:txBody>
      </p:sp>
      <p:sp>
        <p:nvSpPr>
          <p:cNvPr id="18" name="Text Placeholder 2">
            <a:extLst>
              <a:ext uri="{FF2B5EF4-FFF2-40B4-BE49-F238E27FC236}">
                <a16:creationId xmlns:a16="http://schemas.microsoft.com/office/drawing/2014/main" id="{E9EFFB58-7E87-4DB5-A8EA-F8F38946999B}"/>
              </a:ext>
            </a:extLst>
          </p:cNvPr>
          <p:cNvSpPr>
            <a:spLocks noGrp="1"/>
          </p:cNvSpPr>
          <p:nvPr>
            <p:ph type="body" idx="1" hasCustomPrompt="1"/>
          </p:nvPr>
        </p:nvSpPr>
        <p:spPr>
          <a:xfrm>
            <a:off x="894172" y="1410073"/>
            <a:ext cx="1000274" cy="997196"/>
          </a:xfrm>
        </p:spPr>
        <p:txBody>
          <a:bodyPr wrap="none" anchor="t" anchorCtr="0">
            <a:noAutofit/>
          </a:bodyPr>
          <a:lstStyle>
            <a:lvl1pPr marL="0" indent="0">
              <a:buNone/>
              <a:defRPr sz="5850" b="1">
                <a:solidFill>
                  <a:schemeClr val="bg1"/>
                </a:solidFill>
                <a:latin typeface="+mj-lt"/>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a:t>
            </a:r>
          </a:p>
        </p:txBody>
      </p:sp>
      <p:sp>
        <p:nvSpPr>
          <p:cNvPr id="6" name="Freeform: Shape 5">
            <a:extLst>
              <a:ext uri="{FF2B5EF4-FFF2-40B4-BE49-F238E27FC236}">
                <a16:creationId xmlns:a16="http://schemas.microsoft.com/office/drawing/2014/main" id="{09F12884-3BD9-404D-8445-7811E92B4B19}"/>
              </a:ext>
            </a:extLst>
          </p:cNvPr>
          <p:cNvSpPr/>
          <p:nvPr userDrawn="1"/>
        </p:nvSpPr>
        <p:spPr>
          <a:xfrm>
            <a:off x="8287870" y="980729"/>
            <a:ext cx="1618130" cy="2846763"/>
          </a:xfrm>
          <a:custGeom>
            <a:avLst/>
            <a:gdLst>
              <a:gd name="connsiteX0" fmla="*/ 1405152 w 1991544"/>
              <a:gd name="connsiteY0" fmla="*/ 196 h 2846763"/>
              <a:gd name="connsiteX1" fmla="*/ 1906215 w 1991544"/>
              <a:gd name="connsiteY1" fmla="*/ 71890 h 2846763"/>
              <a:gd name="connsiteX2" fmla="*/ 1991544 w 1991544"/>
              <a:gd name="connsiteY2" fmla="*/ 102681 h 2846763"/>
              <a:gd name="connsiteX3" fmla="*/ 1991544 w 1991544"/>
              <a:gd name="connsiteY3" fmla="*/ 2727575 h 2846763"/>
              <a:gd name="connsiteX4" fmla="*/ 1914719 w 1991544"/>
              <a:gd name="connsiteY4" fmla="*/ 2760991 h 2846763"/>
              <a:gd name="connsiteX5" fmla="*/ 1642563 w 1991544"/>
              <a:gd name="connsiteY5" fmla="*/ 2828859 h 2846763"/>
              <a:gd name="connsiteX6" fmla="*/ 1137834 w 1991544"/>
              <a:gd name="connsiteY6" fmla="*/ 2796946 h 2846763"/>
              <a:gd name="connsiteX7" fmla="*/ 675510 w 1991544"/>
              <a:gd name="connsiteY7" fmla="*/ 2564314 h 2846763"/>
              <a:gd name="connsiteX8" fmla="*/ 484031 w 1991544"/>
              <a:gd name="connsiteY8" fmla="*/ 2413147 h 2846763"/>
              <a:gd name="connsiteX9" fmla="*/ 150206 w 1991544"/>
              <a:gd name="connsiteY9" fmla="*/ 2015072 h 2846763"/>
              <a:gd name="connsiteX10" fmla="*/ 170781 w 1991544"/>
              <a:gd name="connsiteY10" fmla="*/ 690680 h 2846763"/>
              <a:gd name="connsiteX11" fmla="*/ 895547 w 1991544"/>
              <a:gd name="connsiteY11" fmla="*/ 88527 h 2846763"/>
              <a:gd name="connsiteX12" fmla="*/ 1405152 w 1991544"/>
              <a:gd name="connsiteY12" fmla="*/ 196 h 284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1544" h="2846763">
                <a:moveTo>
                  <a:pt x="1405152" y="196"/>
                </a:moveTo>
                <a:cubicBezTo>
                  <a:pt x="1576311" y="-2448"/>
                  <a:pt x="1746046" y="21579"/>
                  <a:pt x="1906215" y="71890"/>
                </a:cubicBezTo>
                <a:lnTo>
                  <a:pt x="1991544" y="102681"/>
                </a:lnTo>
                <a:lnTo>
                  <a:pt x="1991544" y="2727575"/>
                </a:lnTo>
                <a:lnTo>
                  <a:pt x="1914719" y="2760991"/>
                </a:lnTo>
                <a:cubicBezTo>
                  <a:pt x="1827325" y="2793377"/>
                  <a:pt x="1736414" y="2816053"/>
                  <a:pt x="1642563" y="2828859"/>
                </a:cubicBezTo>
                <a:cubicBezTo>
                  <a:pt x="1472920" y="2851955"/>
                  <a:pt x="1351148" y="2862871"/>
                  <a:pt x="1137834" y="2796946"/>
                </a:cubicBezTo>
                <a:cubicBezTo>
                  <a:pt x="970289" y="2744877"/>
                  <a:pt x="812822" y="2673072"/>
                  <a:pt x="675510" y="2564314"/>
                </a:cubicBezTo>
                <a:lnTo>
                  <a:pt x="484031" y="2413147"/>
                </a:lnTo>
                <a:cubicBezTo>
                  <a:pt x="345463" y="2303551"/>
                  <a:pt x="233346" y="2169599"/>
                  <a:pt x="150206" y="2015072"/>
                </a:cubicBezTo>
                <a:cubicBezTo>
                  <a:pt x="-72767" y="1599783"/>
                  <a:pt x="-32037" y="1101772"/>
                  <a:pt x="170781" y="690680"/>
                </a:cubicBezTo>
                <a:cubicBezTo>
                  <a:pt x="314392" y="399683"/>
                  <a:pt x="582292" y="194768"/>
                  <a:pt x="895547" y="88527"/>
                </a:cubicBezTo>
                <a:cubicBezTo>
                  <a:pt x="1061410" y="32155"/>
                  <a:pt x="1233993" y="2840"/>
                  <a:pt x="1405152" y="196"/>
                </a:cubicBezTo>
                <a:close/>
              </a:path>
            </a:pathLst>
          </a:custGeom>
          <a:solidFill>
            <a:srgbClr val="F7D0E4"/>
          </a:solidFill>
          <a:ln w="9525" cap="flat">
            <a:noFill/>
            <a:prstDash val="solid"/>
            <a:miter/>
          </a:ln>
        </p:spPr>
        <p:txBody>
          <a:bodyPr wrap="square" rtlCol="0" anchor="ctr">
            <a:noAutofit/>
          </a:bodyPr>
          <a:lstStyle/>
          <a:p>
            <a:endParaRPr lang="en-GB" sz="1869" dirty="0"/>
          </a:p>
        </p:txBody>
      </p:sp>
      <p:sp>
        <p:nvSpPr>
          <p:cNvPr id="8" name="Freeform: Shape 7">
            <a:extLst>
              <a:ext uri="{FF2B5EF4-FFF2-40B4-BE49-F238E27FC236}">
                <a16:creationId xmlns:a16="http://schemas.microsoft.com/office/drawing/2014/main" id="{3ADAD1BF-237E-4DE6-A60B-3843B8E3CD09}"/>
              </a:ext>
            </a:extLst>
          </p:cNvPr>
          <p:cNvSpPr/>
          <p:nvPr userDrawn="1"/>
        </p:nvSpPr>
        <p:spPr>
          <a:xfrm>
            <a:off x="2264757" y="0"/>
            <a:ext cx="1504753" cy="1146468"/>
          </a:xfrm>
          <a:custGeom>
            <a:avLst/>
            <a:gdLst>
              <a:gd name="connsiteX0" fmla="*/ 15250 w 1852004"/>
              <a:gd name="connsiteY0" fmla="*/ 0 h 1146468"/>
              <a:gd name="connsiteX1" fmla="*/ 1824221 w 1852004"/>
              <a:gd name="connsiteY1" fmla="*/ 0 h 1146468"/>
              <a:gd name="connsiteX2" fmla="*/ 1850615 w 1852004"/>
              <a:gd name="connsiteY2" fmla="*/ 184419 h 1146468"/>
              <a:gd name="connsiteX3" fmla="*/ 1841276 w 1852004"/>
              <a:gd name="connsiteY3" fmla="*/ 405115 h 1146468"/>
              <a:gd name="connsiteX4" fmla="*/ 1832630 w 1852004"/>
              <a:gd name="connsiteY4" fmla="*/ 443869 h 1146468"/>
              <a:gd name="connsiteX5" fmla="*/ 1828616 w 1852004"/>
              <a:gd name="connsiteY5" fmla="*/ 461472 h 1146468"/>
              <a:gd name="connsiteX6" fmla="*/ 1604118 w 1852004"/>
              <a:gd name="connsiteY6" fmla="*/ 871095 h 1146468"/>
              <a:gd name="connsiteX7" fmla="*/ 1196194 w 1852004"/>
              <a:gd name="connsiteY7" fmla="*/ 1098679 h 1146468"/>
              <a:gd name="connsiteX8" fmla="*/ 1084870 w 1852004"/>
              <a:gd name="connsiteY8" fmla="*/ 1124619 h 1146468"/>
              <a:gd name="connsiteX9" fmla="*/ 883687 w 1852004"/>
              <a:gd name="connsiteY9" fmla="*/ 1146390 h 1146468"/>
              <a:gd name="connsiteX10" fmla="*/ 833507 w 1852004"/>
              <a:gd name="connsiteY10" fmla="*/ 1144228 h 1146468"/>
              <a:gd name="connsiteX11" fmla="*/ 338502 w 1852004"/>
              <a:gd name="connsiteY11" fmla="*/ 920193 h 1146468"/>
              <a:gd name="connsiteX12" fmla="*/ 299439 w 1852004"/>
              <a:gd name="connsiteY12" fmla="*/ 887616 h 1146468"/>
              <a:gd name="connsiteX13" fmla="*/ 80653 w 1852004"/>
              <a:gd name="connsiteY13" fmla="*/ 576963 h 1146468"/>
              <a:gd name="connsiteX14" fmla="*/ 8394 w 1852004"/>
              <a:gd name="connsiteY14" fmla="*/ 39034 h 114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2004" h="1146468">
                <a:moveTo>
                  <a:pt x="15250" y="0"/>
                </a:moveTo>
                <a:lnTo>
                  <a:pt x="1824221" y="0"/>
                </a:lnTo>
                <a:lnTo>
                  <a:pt x="1850615" y="184419"/>
                </a:lnTo>
                <a:cubicBezTo>
                  <a:pt x="1854169" y="259052"/>
                  <a:pt x="1850849" y="333319"/>
                  <a:pt x="1841276" y="405115"/>
                </a:cubicBezTo>
                <a:cubicBezTo>
                  <a:pt x="1838188" y="419165"/>
                  <a:pt x="1834946" y="433370"/>
                  <a:pt x="1832630" y="443869"/>
                </a:cubicBezTo>
                <a:cubicBezTo>
                  <a:pt x="1830159" y="454369"/>
                  <a:pt x="1828616" y="461472"/>
                  <a:pt x="1828616" y="461472"/>
                </a:cubicBezTo>
                <a:cubicBezTo>
                  <a:pt x="1793721" y="616490"/>
                  <a:pt x="1716213" y="758228"/>
                  <a:pt x="1604118" y="871095"/>
                </a:cubicBezTo>
                <a:cubicBezTo>
                  <a:pt x="1492178" y="983961"/>
                  <a:pt x="1351056" y="1062705"/>
                  <a:pt x="1196194" y="1098679"/>
                </a:cubicBezTo>
                <a:lnTo>
                  <a:pt x="1084870" y="1124619"/>
                </a:lnTo>
                <a:cubicBezTo>
                  <a:pt x="1018323" y="1140059"/>
                  <a:pt x="950697" y="1147316"/>
                  <a:pt x="883687" y="1146390"/>
                </a:cubicBezTo>
                <a:cubicBezTo>
                  <a:pt x="866857" y="1146235"/>
                  <a:pt x="850182" y="1145463"/>
                  <a:pt x="833507" y="1144228"/>
                </a:cubicBezTo>
                <a:cubicBezTo>
                  <a:pt x="657955" y="1121377"/>
                  <a:pt x="484100" y="1036765"/>
                  <a:pt x="338502" y="920193"/>
                </a:cubicBezTo>
                <a:cubicBezTo>
                  <a:pt x="325222" y="909540"/>
                  <a:pt x="312253" y="898733"/>
                  <a:pt x="299439" y="887616"/>
                </a:cubicBezTo>
                <a:cubicBezTo>
                  <a:pt x="201702" y="797754"/>
                  <a:pt x="122342" y="700637"/>
                  <a:pt x="80653" y="576963"/>
                </a:cubicBezTo>
                <a:cubicBezTo>
                  <a:pt x="25069" y="400330"/>
                  <a:pt x="-19089" y="223696"/>
                  <a:pt x="8394" y="39034"/>
                </a:cubicBezTo>
                <a:close/>
              </a:path>
            </a:pathLst>
          </a:custGeom>
          <a:solidFill>
            <a:schemeClr val="accent1"/>
          </a:solidFill>
          <a:ln w="9525" cap="flat">
            <a:noFill/>
            <a:prstDash val="solid"/>
            <a:miter/>
          </a:ln>
        </p:spPr>
        <p:txBody>
          <a:bodyPr wrap="square" rtlCol="0" anchor="ctr">
            <a:noAutofit/>
          </a:bodyPr>
          <a:lstStyle/>
          <a:p>
            <a:endParaRPr lang="en-GB" sz="1869" dirty="0"/>
          </a:p>
        </p:txBody>
      </p:sp>
      <p:sp>
        <p:nvSpPr>
          <p:cNvPr id="10" name="Freeform: Shape 9">
            <a:extLst>
              <a:ext uri="{FF2B5EF4-FFF2-40B4-BE49-F238E27FC236}">
                <a16:creationId xmlns:a16="http://schemas.microsoft.com/office/drawing/2014/main" id="{C618116F-E9B2-4A82-A0F6-468BC90FA403}"/>
              </a:ext>
            </a:extLst>
          </p:cNvPr>
          <p:cNvSpPr/>
          <p:nvPr userDrawn="1"/>
        </p:nvSpPr>
        <p:spPr>
          <a:xfrm>
            <a:off x="5904992" y="1524001"/>
            <a:ext cx="606418" cy="752738"/>
          </a:xfrm>
          <a:custGeom>
            <a:avLst/>
            <a:gdLst>
              <a:gd name="connsiteX0" fmla="*/ 163080 w 283387"/>
              <a:gd name="connsiteY0" fmla="*/ 284641 h 285809"/>
              <a:gd name="connsiteX1" fmla="*/ 214992 w 283387"/>
              <a:gd name="connsiteY1" fmla="*/ 265401 h 285809"/>
              <a:gd name="connsiteX2" fmla="*/ 224707 w 283387"/>
              <a:gd name="connsiteY2" fmla="*/ 259114 h 285809"/>
              <a:gd name="connsiteX3" fmla="*/ 282619 w 283387"/>
              <a:gd name="connsiteY3" fmla="*/ 157673 h 285809"/>
              <a:gd name="connsiteX4" fmla="*/ 283286 w 283387"/>
              <a:gd name="connsiteY4" fmla="*/ 140433 h 285809"/>
              <a:gd name="connsiteX5" fmla="*/ 266617 w 283387"/>
              <a:gd name="connsiteY5" fmla="*/ 72138 h 285809"/>
              <a:gd name="connsiteX6" fmla="*/ 216230 w 283387"/>
              <a:gd name="connsiteY6" fmla="*/ 23180 h 285809"/>
              <a:gd name="connsiteX7" fmla="*/ 200895 w 283387"/>
              <a:gd name="connsiteY7" fmla="*/ 14988 h 285809"/>
              <a:gd name="connsiteX8" fmla="*/ 123933 w 283387"/>
              <a:gd name="connsiteY8" fmla="*/ 1177 h 285809"/>
              <a:gd name="connsiteX9" fmla="*/ 123933 w 283387"/>
              <a:gd name="connsiteY9" fmla="*/ 1177 h 285809"/>
              <a:gd name="connsiteX10" fmla="*/ 43922 w 283387"/>
              <a:gd name="connsiteY10" fmla="*/ 45183 h 285809"/>
              <a:gd name="connsiteX11" fmla="*/ 29825 w 283387"/>
              <a:gd name="connsiteY11" fmla="*/ 61851 h 285809"/>
              <a:gd name="connsiteX12" fmla="*/ 5346 w 283387"/>
              <a:gd name="connsiteY12" fmla="*/ 107095 h 285809"/>
              <a:gd name="connsiteX13" fmla="*/ 679 w 283387"/>
              <a:gd name="connsiteY13" fmla="*/ 156434 h 285809"/>
              <a:gd name="connsiteX14" fmla="*/ 15157 w 283387"/>
              <a:gd name="connsiteY14" fmla="*/ 203869 h 285809"/>
              <a:gd name="connsiteX15" fmla="*/ 48209 w 283387"/>
              <a:gd name="connsiteY15" fmla="*/ 243303 h 285809"/>
              <a:gd name="connsiteX16" fmla="*/ 67163 w 283387"/>
              <a:gd name="connsiteY16" fmla="*/ 258257 h 285809"/>
              <a:gd name="connsiteX17" fmla="*/ 112979 w 283387"/>
              <a:gd name="connsiteY17" fmla="*/ 281307 h 285809"/>
              <a:gd name="connsiteX18" fmla="*/ 163080 w 283387"/>
              <a:gd name="connsiteY18" fmla="*/ 284641 h 28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387" h="285809">
                <a:moveTo>
                  <a:pt x="163080" y="284641"/>
                </a:moveTo>
                <a:cubicBezTo>
                  <a:pt x="181749" y="282069"/>
                  <a:pt x="199180" y="275592"/>
                  <a:pt x="214992" y="265401"/>
                </a:cubicBezTo>
                <a:lnTo>
                  <a:pt x="224707" y="259114"/>
                </a:lnTo>
                <a:cubicBezTo>
                  <a:pt x="259282" y="236730"/>
                  <a:pt x="280904" y="198821"/>
                  <a:pt x="282619" y="157673"/>
                </a:cubicBezTo>
                <a:lnTo>
                  <a:pt x="283286" y="140433"/>
                </a:lnTo>
                <a:cubicBezTo>
                  <a:pt x="284238" y="116525"/>
                  <a:pt x="278523" y="92903"/>
                  <a:pt x="266617" y="72138"/>
                </a:cubicBezTo>
                <a:cubicBezTo>
                  <a:pt x="254711" y="51374"/>
                  <a:pt x="237280" y="34419"/>
                  <a:pt x="216230" y="23180"/>
                </a:cubicBezTo>
                <a:lnTo>
                  <a:pt x="200895" y="14988"/>
                </a:lnTo>
                <a:cubicBezTo>
                  <a:pt x="177177" y="2320"/>
                  <a:pt x="150602" y="-2442"/>
                  <a:pt x="123933" y="1177"/>
                </a:cubicBezTo>
                <a:lnTo>
                  <a:pt x="123933" y="1177"/>
                </a:lnTo>
                <a:cubicBezTo>
                  <a:pt x="92690" y="5463"/>
                  <a:pt x="64211" y="21084"/>
                  <a:pt x="43922" y="45183"/>
                </a:cubicBezTo>
                <a:lnTo>
                  <a:pt x="29825" y="61851"/>
                </a:lnTo>
                <a:cubicBezTo>
                  <a:pt x="18586" y="75186"/>
                  <a:pt x="10299" y="90426"/>
                  <a:pt x="5346" y="107095"/>
                </a:cubicBezTo>
                <a:cubicBezTo>
                  <a:pt x="488" y="123097"/>
                  <a:pt x="-1035" y="139766"/>
                  <a:pt x="679" y="156434"/>
                </a:cubicBezTo>
                <a:cubicBezTo>
                  <a:pt x="2393" y="173103"/>
                  <a:pt x="7251" y="189105"/>
                  <a:pt x="15157" y="203869"/>
                </a:cubicBezTo>
                <a:cubicBezTo>
                  <a:pt x="23444" y="219204"/>
                  <a:pt x="34493" y="232444"/>
                  <a:pt x="48209" y="243303"/>
                </a:cubicBezTo>
                <a:lnTo>
                  <a:pt x="67163" y="258257"/>
                </a:lnTo>
                <a:cubicBezTo>
                  <a:pt x="80784" y="269020"/>
                  <a:pt x="96214" y="276830"/>
                  <a:pt x="112979" y="281307"/>
                </a:cubicBezTo>
                <a:cubicBezTo>
                  <a:pt x="129362" y="285879"/>
                  <a:pt x="146221" y="286927"/>
                  <a:pt x="163080" y="284641"/>
                </a:cubicBezTo>
              </a:path>
            </a:pathLst>
          </a:custGeom>
          <a:solidFill>
            <a:schemeClr val="accent5"/>
          </a:solidFill>
          <a:ln w="9525" cap="flat">
            <a:noFill/>
            <a:prstDash val="solid"/>
            <a:miter/>
          </a:ln>
        </p:spPr>
        <p:txBody>
          <a:bodyPr rtlCol="0" anchor="ctr"/>
          <a:lstStyle/>
          <a:p>
            <a:endParaRPr lang="en-GB" sz="1869" dirty="0"/>
          </a:p>
        </p:txBody>
      </p:sp>
      <p:pic>
        <p:nvPicPr>
          <p:cNvPr id="3" name="Picture 2">
            <a:extLst>
              <a:ext uri="{FF2B5EF4-FFF2-40B4-BE49-F238E27FC236}">
                <a16:creationId xmlns:a16="http://schemas.microsoft.com/office/drawing/2014/main" id="{B5E266C0-58A0-4CA9-96CA-7616F2C025AF}"/>
              </a:ext>
            </a:extLst>
          </p:cNvPr>
          <p:cNvPicPr>
            <a:picLocks noChangeAspect="1"/>
          </p:cNvPicPr>
          <p:nvPr userDrawn="1"/>
        </p:nvPicPr>
        <p:blipFill>
          <a:blip r:embed="rId2"/>
          <a:stretch>
            <a:fillRect/>
          </a:stretch>
        </p:blipFill>
        <p:spPr>
          <a:xfrm>
            <a:off x="8348994" y="6210141"/>
            <a:ext cx="905004" cy="224511"/>
          </a:xfrm>
          <a:prstGeom prst="rect">
            <a:avLst/>
          </a:prstGeom>
        </p:spPr>
      </p:pic>
      <p:pic>
        <p:nvPicPr>
          <p:cNvPr id="4" name="Picture 3" descr="A close up of a logo&#10;&#10;Description automatically generated">
            <a:extLst>
              <a:ext uri="{FF2B5EF4-FFF2-40B4-BE49-F238E27FC236}">
                <a16:creationId xmlns:a16="http://schemas.microsoft.com/office/drawing/2014/main" id="{2255D548-CFDF-4B72-A993-ADD66BC68BE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92501" y="6180731"/>
            <a:ext cx="682039" cy="320330"/>
          </a:xfrm>
          <a:prstGeom prst="rect">
            <a:avLst/>
          </a:prstGeom>
        </p:spPr>
      </p:pic>
    </p:spTree>
    <p:extLst>
      <p:ext uri="{BB962C8B-B14F-4D97-AF65-F5344CB8AC3E}">
        <p14:creationId xmlns:p14="http://schemas.microsoft.com/office/powerpoint/2010/main" val="19455347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 1">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13AC6455-3582-4718-B3FB-9FFB8D017207}"/>
              </a:ext>
            </a:extLst>
          </p:cNvPr>
          <p:cNvSpPr>
            <a:spLocks noGrp="1"/>
          </p:cNvSpPr>
          <p:nvPr>
            <p:ph type="dt" sz="half" idx="10"/>
          </p:nvPr>
        </p:nvSpPr>
        <p:spPr/>
        <p:txBody>
          <a:bodyPr/>
          <a:lstStyle/>
          <a:p>
            <a:fld id="{8ECC49CE-6F1F-4C54-9260-A3B5B16A4400}" type="datetime1">
              <a:rPr lang="en-GB" smtClean="0"/>
              <a:pPr/>
              <a:t>29/11/2021</a:t>
            </a:fld>
            <a:endParaRPr lang="en-GB" dirty="0"/>
          </a:p>
        </p:txBody>
      </p:sp>
      <p:sp>
        <p:nvSpPr>
          <p:cNvPr id="9" name="Footer Placeholder 8">
            <a:extLst>
              <a:ext uri="{FF2B5EF4-FFF2-40B4-BE49-F238E27FC236}">
                <a16:creationId xmlns:a16="http://schemas.microsoft.com/office/drawing/2014/main" id="{997F4415-65C6-4AE4-9ABF-A4658E6FF995}"/>
              </a:ext>
            </a:extLst>
          </p:cNvPr>
          <p:cNvSpPr>
            <a:spLocks noGrp="1"/>
          </p:cNvSpPr>
          <p:nvPr>
            <p:ph type="ftr" sz="quarter" idx="11"/>
          </p:nvPr>
        </p:nvSpPr>
        <p:spPr/>
        <p:txBody>
          <a:bodyPr/>
          <a:lstStyle/>
          <a:p>
            <a:endParaRPr lang="en-GB" dirty="0"/>
          </a:p>
        </p:txBody>
      </p:sp>
      <p:sp>
        <p:nvSpPr>
          <p:cNvPr id="12" name="Slide Number Placeholder 9">
            <a:extLst>
              <a:ext uri="{FF2B5EF4-FFF2-40B4-BE49-F238E27FC236}">
                <a16:creationId xmlns:a16="http://schemas.microsoft.com/office/drawing/2014/main" id="{5275461E-7823-4C25-8AF1-B2C44004BDC8}"/>
              </a:ext>
            </a:extLst>
          </p:cNvPr>
          <p:cNvSpPr>
            <a:spLocks noGrp="1"/>
          </p:cNvSpPr>
          <p:nvPr>
            <p:ph type="sldNum" sz="quarter" idx="12"/>
          </p:nvPr>
        </p:nvSpPr>
        <p:spPr>
          <a:xfrm>
            <a:off x="9475985" y="6314888"/>
            <a:ext cx="116510" cy="168994"/>
          </a:xfrm>
        </p:spPr>
        <p:txBody>
          <a:bodyPr/>
          <a:lstStyle>
            <a:lvl1pPr>
              <a:defRPr>
                <a:solidFill>
                  <a:schemeClr val="bg1"/>
                </a:solidFill>
              </a:defRPr>
            </a:lvl1pPr>
          </a:lstStyle>
          <a:p>
            <a:fld id="{293B8A09-8DEB-4DB8-9D96-820A6596E217}" type="slidenum">
              <a:rPr lang="en-GB" smtClean="0"/>
              <a:pPr/>
              <a:t>‹#›</a:t>
            </a:fld>
            <a:endParaRPr lang="en-GB" dirty="0"/>
          </a:p>
        </p:txBody>
      </p:sp>
      <p:sp>
        <p:nvSpPr>
          <p:cNvPr id="11" name="Content Placeholder 10">
            <a:extLst>
              <a:ext uri="{FF2B5EF4-FFF2-40B4-BE49-F238E27FC236}">
                <a16:creationId xmlns:a16="http://schemas.microsoft.com/office/drawing/2014/main" id="{2A35059F-1FD1-49BE-87F2-D37B6B1EB522}"/>
              </a:ext>
            </a:extLst>
          </p:cNvPr>
          <p:cNvSpPr>
            <a:spLocks noGrp="1"/>
          </p:cNvSpPr>
          <p:nvPr>
            <p:ph sz="quarter" idx="13"/>
          </p:nvPr>
        </p:nvSpPr>
        <p:spPr>
          <a:xfrm>
            <a:off x="292500" y="1699200"/>
            <a:ext cx="9327155" cy="38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itle 18">
            <a:extLst>
              <a:ext uri="{FF2B5EF4-FFF2-40B4-BE49-F238E27FC236}">
                <a16:creationId xmlns:a16="http://schemas.microsoft.com/office/drawing/2014/main" id="{CDF13025-DD25-4403-9AAB-F198D4F07FD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54460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4"/>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C8FCCB4-6CEA-47F7-A970-AFA75C68F8B2}"/>
              </a:ext>
            </a:extLst>
          </p:cNvPr>
          <p:cNvSpPr/>
          <p:nvPr userDrawn="1"/>
        </p:nvSpPr>
        <p:spPr>
          <a:xfrm>
            <a:off x="7518096" y="1"/>
            <a:ext cx="1579866" cy="1304613"/>
          </a:xfrm>
          <a:custGeom>
            <a:avLst/>
            <a:gdLst>
              <a:gd name="connsiteX0" fmla="*/ 52518 w 1944451"/>
              <a:gd name="connsiteY0" fmla="*/ 0 h 1304613"/>
              <a:gd name="connsiteX1" fmla="*/ 1879701 w 1944451"/>
              <a:gd name="connsiteY1" fmla="*/ 0 h 1304613"/>
              <a:gd name="connsiteX2" fmla="*/ 1916958 w 1944451"/>
              <a:gd name="connsiteY2" fmla="*/ 109018 h 1304613"/>
              <a:gd name="connsiteX3" fmla="*/ 1933494 w 1944451"/>
              <a:gd name="connsiteY3" fmla="*/ 470886 h 1304613"/>
              <a:gd name="connsiteX4" fmla="*/ 1872741 w 1944451"/>
              <a:gd name="connsiteY4" fmla="*/ 714888 h 1304613"/>
              <a:gd name="connsiteX5" fmla="*/ 1393557 w 1944451"/>
              <a:gd name="connsiteY5" fmla="*/ 1210075 h 1304613"/>
              <a:gd name="connsiteX6" fmla="*/ 1345540 w 1944451"/>
              <a:gd name="connsiteY6" fmla="*/ 1230325 h 1304613"/>
              <a:gd name="connsiteX7" fmla="*/ 517177 w 1944451"/>
              <a:gd name="connsiteY7" fmla="*/ 1197010 h 1304613"/>
              <a:gd name="connsiteX8" fmla="*/ 276117 w 1944451"/>
              <a:gd name="connsiteY8" fmla="*/ 986324 h 1304613"/>
              <a:gd name="connsiteX9" fmla="*/ 245411 w 1944451"/>
              <a:gd name="connsiteY9" fmla="*/ 948108 h 1304613"/>
              <a:gd name="connsiteX10" fmla="*/ 14149 w 1944451"/>
              <a:gd name="connsiteY10" fmla="*/ 432670 h 1304613"/>
              <a:gd name="connsiteX11" fmla="*/ 7291 w 1944451"/>
              <a:gd name="connsiteY11" fmla="*/ 381384 h 1304613"/>
              <a:gd name="connsiteX12" fmla="*/ 21743 w 1944451"/>
              <a:gd name="connsiteY12" fmla="*/ 82671 h 130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4451" h="1304613">
                <a:moveTo>
                  <a:pt x="52518" y="0"/>
                </a:moveTo>
                <a:lnTo>
                  <a:pt x="1879701" y="0"/>
                </a:lnTo>
                <a:lnTo>
                  <a:pt x="1916958" y="109018"/>
                </a:lnTo>
                <a:cubicBezTo>
                  <a:pt x="1947642" y="227068"/>
                  <a:pt x="1951868" y="350355"/>
                  <a:pt x="1933494" y="470886"/>
                </a:cubicBezTo>
                <a:cubicBezTo>
                  <a:pt x="1930881" y="486890"/>
                  <a:pt x="1928923" y="591741"/>
                  <a:pt x="1872741" y="714888"/>
                </a:cubicBezTo>
                <a:cubicBezTo>
                  <a:pt x="1744697" y="995470"/>
                  <a:pt x="1666629" y="1092155"/>
                  <a:pt x="1393557" y="1210075"/>
                </a:cubicBezTo>
                <a:cubicBezTo>
                  <a:pt x="1377878" y="1217260"/>
                  <a:pt x="1361874" y="1224118"/>
                  <a:pt x="1345540" y="1230325"/>
                </a:cubicBezTo>
                <a:cubicBezTo>
                  <a:pt x="1069854" y="1338119"/>
                  <a:pt x="742561" y="1329950"/>
                  <a:pt x="517177" y="1197010"/>
                </a:cubicBezTo>
                <a:cubicBezTo>
                  <a:pt x="431925" y="1146705"/>
                  <a:pt x="349285" y="1073867"/>
                  <a:pt x="276117" y="986324"/>
                </a:cubicBezTo>
                <a:cubicBezTo>
                  <a:pt x="265665" y="973913"/>
                  <a:pt x="255538" y="961173"/>
                  <a:pt x="245411" y="948108"/>
                </a:cubicBezTo>
                <a:cubicBezTo>
                  <a:pt x="131089" y="798178"/>
                  <a:pt x="44200" y="619508"/>
                  <a:pt x="14149" y="432670"/>
                </a:cubicBezTo>
                <a:cubicBezTo>
                  <a:pt x="11210" y="415355"/>
                  <a:pt x="8923" y="398370"/>
                  <a:pt x="7291" y="381384"/>
                </a:cubicBezTo>
                <a:cubicBezTo>
                  <a:pt x="-5449" y="281432"/>
                  <a:pt x="-2020" y="178785"/>
                  <a:pt x="21743" y="82671"/>
                </a:cubicBezTo>
                <a:close/>
              </a:path>
            </a:pathLst>
          </a:custGeom>
          <a:solidFill>
            <a:schemeClr val="accent2"/>
          </a:solidFill>
          <a:ln w="9525" cap="flat">
            <a:noFill/>
            <a:prstDash val="solid"/>
            <a:miter/>
          </a:ln>
        </p:spPr>
        <p:txBody>
          <a:bodyPr wrap="square" rtlCol="0" anchor="ctr">
            <a:noAutofit/>
          </a:bodyPr>
          <a:lstStyle/>
          <a:p>
            <a:endParaRPr lang="en-GB" sz="1463" dirty="0"/>
          </a:p>
        </p:txBody>
      </p:sp>
      <p:sp>
        <p:nvSpPr>
          <p:cNvPr id="16" name="Freeform: Shape 15">
            <a:extLst>
              <a:ext uri="{FF2B5EF4-FFF2-40B4-BE49-F238E27FC236}">
                <a16:creationId xmlns:a16="http://schemas.microsoft.com/office/drawing/2014/main" id="{0E54E9DE-E569-4003-818C-3DBA06FFEA81}"/>
              </a:ext>
            </a:extLst>
          </p:cNvPr>
          <p:cNvSpPr/>
          <p:nvPr userDrawn="1"/>
        </p:nvSpPr>
        <p:spPr>
          <a:xfrm>
            <a:off x="9487158" y="2631619"/>
            <a:ext cx="418842" cy="732402"/>
          </a:xfrm>
          <a:custGeom>
            <a:avLst/>
            <a:gdLst>
              <a:gd name="connsiteX0" fmla="*/ 317586 w 515498"/>
              <a:gd name="connsiteY0" fmla="*/ 3016 h 732402"/>
              <a:gd name="connsiteX1" fmla="*/ 514805 w 515498"/>
              <a:gd name="connsiteY1" fmla="*/ 38408 h 732402"/>
              <a:gd name="connsiteX2" fmla="*/ 515498 w 515498"/>
              <a:gd name="connsiteY2" fmla="*/ 38778 h 732402"/>
              <a:gd name="connsiteX3" fmla="*/ 515498 w 515498"/>
              <a:gd name="connsiteY3" fmla="*/ 697871 h 732402"/>
              <a:gd name="connsiteX4" fmla="*/ 487162 w 515498"/>
              <a:gd name="connsiteY4" fmla="*/ 712079 h 732402"/>
              <a:gd name="connsiteX5" fmla="*/ 417902 w 515498"/>
              <a:gd name="connsiteY5" fmla="*/ 729409 h 732402"/>
              <a:gd name="connsiteX6" fmla="*/ 289515 w 515498"/>
              <a:gd name="connsiteY6" fmla="*/ 720866 h 732402"/>
              <a:gd name="connsiteX7" fmla="*/ 172109 w 515498"/>
              <a:gd name="connsiteY7" fmla="*/ 661799 h 732402"/>
              <a:gd name="connsiteX8" fmla="*/ 123538 w 515498"/>
              <a:gd name="connsiteY8" fmla="*/ 623478 h 732402"/>
              <a:gd name="connsiteX9" fmla="*/ 38841 w 515498"/>
              <a:gd name="connsiteY9" fmla="*/ 522426 h 732402"/>
              <a:gd name="connsiteX10" fmla="*/ 1740 w 515498"/>
              <a:gd name="connsiteY10" fmla="*/ 400871 h 732402"/>
              <a:gd name="connsiteX11" fmla="*/ 13699 w 515498"/>
              <a:gd name="connsiteY11" fmla="*/ 274437 h 732402"/>
              <a:gd name="connsiteX12" fmla="*/ 76428 w 515498"/>
              <a:gd name="connsiteY12" fmla="*/ 158497 h 732402"/>
              <a:gd name="connsiteX13" fmla="*/ 112553 w 515498"/>
              <a:gd name="connsiteY13" fmla="*/ 115784 h 732402"/>
              <a:gd name="connsiteX14" fmla="*/ 317586 w 515498"/>
              <a:gd name="connsiteY14" fmla="*/ 3016 h 73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498" h="732402">
                <a:moveTo>
                  <a:pt x="317586" y="3016"/>
                </a:moveTo>
                <a:cubicBezTo>
                  <a:pt x="385927" y="-6258"/>
                  <a:pt x="454027" y="5945"/>
                  <a:pt x="514805" y="38408"/>
                </a:cubicBezTo>
                <a:lnTo>
                  <a:pt x="515498" y="38778"/>
                </a:lnTo>
                <a:lnTo>
                  <a:pt x="515498" y="697871"/>
                </a:lnTo>
                <a:lnTo>
                  <a:pt x="487162" y="712079"/>
                </a:lnTo>
                <a:cubicBezTo>
                  <a:pt x="464950" y="720316"/>
                  <a:pt x="441823" y="726114"/>
                  <a:pt x="417902" y="729409"/>
                </a:cubicBezTo>
                <a:cubicBezTo>
                  <a:pt x="374700" y="735267"/>
                  <a:pt x="331498" y="732582"/>
                  <a:pt x="289515" y="720866"/>
                </a:cubicBezTo>
                <a:cubicBezTo>
                  <a:pt x="246554" y="709393"/>
                  <a:pt x="207014" y="689379"/>
                  <a:pt x="172109" y="661799"/>
                </a:cubicBezTo>
                <a:lnTo>
                  <a:pt x="123538" y="623478"/>
                </a:lnTo>
                <a:cubicBezTo>
                  <a:pt x="88390" y="595651"/>
                  <a:pt x="60077" y="561723"/>
                  <a:pt x="38841" y="522426"/>
                </a:cubicBezTo>
                <a:cubicBezTo>
                  <a:pt x="18581" y="484593"/>
                  <a:pt x="6132" y="443587"/>
                  <a:pt x="1740" y="400871"/>
                </a:cubicBezTo>
                <a:cubicBezTo>
                  <a:pt x="-2652" y="358159"/>
                  <a:pt x="1251" y="315443"/>
                  <a:pt x="13699" y="274437"/>
                </a:cubicBezTo>
                <a:cubicBezTo>
                  <a:pt x="26392" y="231722"/>
                  <a:pt x="47628" y="192669"/>
                  <a:pt x="76428" y="158497"/>
                </a:cubicBezTo>
                <a:lnTo>
                  <a:pt x="112553" y="115784"/>
                </a:lnTo>
                <a:cubicBezTo>
                  <a:pt x="164544" y="54029"/>
                  <a:pt x="237524" y="13999"/>
                  <a:pt x="317586" y="3016"/>
                </a:cubicBezTo>
                <a:close/>
              </a:path>
            </a:pathLst>
          </a:custGeom>
          <a:solidFill>
            <a:schemeClr val="accent5"/>
          </a:solidFill>
          <a:ln w="9525" cap="flat">
            <a:noFill/>
            <a:prstDash val="solid"/>
            <a:miter/>
          </a:ln>
        </p:spPr>
        <p:txBody>
          <a:bodyPr wrap="square" rtlCol="0" anchor="ctr">
            <a:noAutofit/>
          </a:bodyPr>
          <a:lstStyle/>
          <a:p>
            <a:endParaRPr lang="en-GB" sz="1463" dirty="0"/>
          </a:p>
        </p:txBody>
      </p:sp>
      <p:sp>
        <p:nvSpPr>
          <p:cNvPr id="17" name="Freeform: Shape 16">
            <a:extLst>
              <a:ext uri="{FF2B5EF4-FFF2-40B4-BE49-F238E27FC236}">
                <a16:creationId xmlns:a16="http://schemas.microsoft.com/office/drawing/2014/main" id="{54807EE0-A57D-40EC-9AB4-D0FB8E1C7CAA}"/>
              </a:ext>
            </a:extLst>
          </p:cNvPr>
          <p:cNvSpPr>
            <a:spLocks noChangeAspect="1"/>
          </p:cNvSpPr>
          <p:nvPr userDrawn="1"/>
        </p:nvSpPr>
        <p:spPr>
          <a:xfrm>
            <a:off x="2474582" y="369000"/>
            <a:ext cx="4956837" cy="6120000"/>
          </a:xfrm>
          <a:custGeom>
            <a:avLst/>
            <a:gdLst>
              <a:gd name="connsiteX0" fmla="*/ 49755 w 1142508"/>
              <a:gd name="connsiteY0" fmla="*/ 794788 h 1146118"/>
              <a:gd name="connsiteX1" fmla="*/ 184725 w 1142508"/>
              <a:gd name="connsiteY1" fmla="*/ 986431 h 1146118"/>
              <a:gd name="connsiteX2" fmla="*/ 208823 w 1142508"/>
              <a:gd name="connsiteY2" fmla="*/ 1006528 h 1146118"/>
              <a:gd name="connsiteX3" fmla="*/ 514194 w 1142508"/>
              <a:gd name="connsiteY3" fmla="*/ 1144736 h 1146118"/>
              <a:gd name="connsiteX4" fmla="*/ 545150 w 1142508"/>
              <a:gd name="connsiteY4" fmla="*/ 1146070 h 1146118"/>
              <a:gd name="connsiteX5" fmla="*/ 669261 w 1142508"/>
              <a:gd name="connsiteY5" fmla="*/ 1132639 h 1146118"/>
              <a:gd name="connsiteX6" fmla="*/ 737937 w 1142508"/>
              <a:gd name="connsiteY6" fmla="*/ 1116637 h 1146118"/>
              <a:gd name="connsiteX7" fmla="*/ 989587 w 1142508"/>
              <a:gd name="connsiteY7" fmla="*/ 976239 h 1146118"/>
              <a:gd name="connsiteX8" fmla="*/ 1128081 w 1142508"/>
              <a:gd name="connsiteY8" fmla="*/ 723541 h 1146118"/>
              <a:gd name="connsiteX9" fmla="*/ 1130557 w 1142508"/>
              <a:gd name="connsiteY9" fmla="*/ 712682 h 1146118"/>
              <a:gd name="connsiteX10" fmla="*/ 1135891 w 1142508"/>
              <a:gd name="connsiteY10" fmla="*/ 688774 h 1146118"/>
              <a:gd name="connsiteX11" fmla="*/ 997112 w 1142508"/>
              <a:gd name="connsiteY11" fmla="*/ 167185 h 1146118"/>
              <a:gd name="connsiteX12" fmla="*/ 975109 w 1142508"/>
              <a:gd name="connsiteY12" fmla="*/ 145849 h 1146118"/>
              <a:gd name="connsiteX13" fmla="*/ 952916 w 1142508"/>
              <a:gd name="connsiteY13" fmla="*/ 127085 h 1146118"/>
              <a:gd name="connsiteX14" fmla="*/ 392465 w 1142508"/>
              <a:gd name="connsiteY14" fmla="*/ 20119 h 1146118"/>
              <a:gd name="connsiteX15" fmla="*/ 363890 w 1142508"/>
              <a:gd name="connsiteY15" fmla="*/ 28406 h 1146118"/>
              <a:gd name="connsiteX16" fmla="*/ 160436 w 1142508"/>
              <a:gd name="connsiteY16" fmla="*/ 153660 h 1146118"/>
              <a:gd name="connsiteX17" fmla="*/ 139481 w 1142508"/>
              <a:gd name="connsiteY17" fmla="*/ 176425 h 1146118"/>
              <a:gd name="connsiteX18" fmla="*/ 9846 w 1142508"/>
              <a:gd name="connsiteY18" fmla="*/ 436362 h 1146118"/>
              <a:gd name="connsiteX19" fmla="*/ 5178 w 1142508"/>
              <a:gd name="connsiteY19" fmla="*/ 462937 h 1146118"/>
              <a:gd name="connsiteX20" fmla="*/ 49755 w 1142508"/>
              <a:gd name="connsiteY20" fmla="*/ 794788 h 114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2508" h="1146118">
                <a:moveTo>
                  <a:pt x="49755" y="794788"/>
                </a:moveTo>
                <a:cubicBezTo>
                  <a:pt x="75473" y="871083"/>
                  <a:pt x="124431" y="930995"/>
                  <a:pt x="184725" y="986431"/>
                </a:cubicBezTo>
                <a:cubicBezTo>
                  <a:pt x="192630" y="993289"/>
                  <a:pt x="200631" y="999956"/>
                  <a:pt x="208823" y="1006528"/>
                </a:cubicBezTo>
                <a:cubicBezTo>
                  <a:pt x="298643" y="1078442"/>
                  <a:pt x="405895" y="1130639"/>
                  <a:pt x="514194" y="1144736"/>
                </a:cubicBezTo>
                <a:cubicBezTo>
                  <a:pt x="524481" y="1145498"/>
                  <a:pt x="534768" y="1145974"/>
                  <a:pt x="545150" y="1146070"/>
                </a:cubicBezTo>
                <a:cubicBezTo>
                  <a:pt x="586489" y="1146641"/>
                  <a:pt x="628208" y="1142164"/>
                  <a:pt x="669261" y="1132639"/>
                </a:cubicBezTo>
                <a:lnTo>
                  <a:pt x="737937" y="1116637"/>
                </a:lnTo>
                <a:cubicBezTo>
                  <a:pt x="833472" y="1094444"/>
                  <a:pt x="920531" y="1045867"/>
                  <a:pt x="989587" y="976239"/>
                </a:cubicBezTo>
                <a:cubicBezTo>
                  <a:pt x="1058739" y="906611"/>
                  <a:pt x="1106554" y="819172"/>
                  <a:pt x="1128081" y="723541"/>
                </a:cubicBezTo>
                <a:cubicBezTo>
                  <a:pt x="1128081" y="723541"/>
                  <a:pt x="1129033" y="719159"/>
                  <a:pt x="1130557" y="712682"/>
                </a:cubicBezTo>
                <a:cubicBezTo>
                  <a:pt x="1131986" y="706205"/>
                  <a:pt x="1133986" y="697442"/>
                  <a:pt x="1135891" y="688774"/>
                </a:cubicBezTo>
                <a:cubicBezTo>
                  <a:pt x="1159513" y="511609"/>
                  <a:pt x="1121413" y="310060"/>
                  <a:pt x="997112" y="167185"/>
                </a:cubicBezTo>
                <a:cubicBezTo>
                  <a:pt x="990063" y="159851"/>
                  <a:pt x="982729" y="152707"/>
                  <a:pt x="975109" y="145849"/>
                </a:cubicBezTo>
                <a:cubicBezTo>
                  <a:pt x="967965" y="139372"/>
                  <a:pt x="960536" y="133086"/>
                  <a:pt x="952916" y="127085"/>
                </a:cubicBezTo>
                <a:cubicBezTo>
                  <a:pt x="788990" y="10404"/>
                  <a:pt x="582012" y="-27696"/>
                  <a:pt x="392465" y="20119"/>
                </a:cubicBezTo>
                <a:cubicBezTo>
                  <a:pt x="382844" y="22596"/>
                  <a:pt x="373319" y="25358"/>
                  <a:pt x="363890" y="28406"/>
                </a:cubicBezTo>
                <a:cubicBezTo>
                  <a:pt x="288261" y="52314"/>
                  <a:pt x="217967" y="91938"/>
                  <a:pt x="160436" y="153660"/>
                </a:cubicBezTo>
                <a:cubicBezTo>
                  <a:pt x="153387" y="160994"/>
                  <a:pt x="146339" y="168614"/>
                  <a:pt x="139481" y="176425"/>
                </a:cubicBezTo>
                <a:cubicBezTo>
                  <a:pt x="74997" y="249958"/>
                  <a:pt x="29372" y="339493"/>
                  <a:pt x="9846" y="436362"/>
                </a:cubicBezTo>
                <a:cubicBezTo>
                  <a:pt x="8036" y="445220"/>
                  <a:pt x="6512" y="454078"/>
                  <a:pt x="5178" y="462937"/>
                </a:cubicBezTo>
                <a:cubicBezTo>
                  <a:pt x="-11776" y="576856"/>
                  <a:pt x="15465" y="685822"/>
                  <a:pt x="49755" y="794788"/>
                </a:cubicBezTo>
              </a:path>
            </a:pathLst>
          </a:custGeom>
          <a:solidFill>
            <a:schemeClr val="bg1"/>
          </a:solidFill>
          <a:ln w="9525" cap="flat">
            <a:noFill/>
            <a:prstDash val="solid"/>
            <a:miter/>
          </a:ln>
        </p:spPr>
        <p:txBody>
          <a:bodyPr rtlCol="0" anchor="ctr"/>
          <a:lstStyle/>
          <a:p>
            <a:endParaRPr lang="en-GB" sz="1463" dirty="0"/>
          </a:p>
        </p:txBody>
      </p:sp>
      <p:sp>
        <p:nvSpPr>
          <p:cNvPr id="19" name="TextBox 18">
            <a:extLst>
              <a:ext uri="{FF2B5EF4-FFF2-40B4-BE49-F238E27FC236}">
                <a16:creationId xmlns:a16="http://schemas.microsoft.com/office/drawing/2014/main" id="{419CDA4F-C885-45CA-9F11-24696ABF338E}"/>
              </a:ext>
            </a:extLst>
          </p:cNvPr>
          <p:cNvSpPr txBox="1"/>
          <p:nvPr userDrawn="1"/>
        </p:nvSpPr>
        <p:spPr>
          <a:xfrm>
            <a:off x="2561260" y="1051856"/>
            <a:ext cx="774075" cy="749350"/>
          </a:xfrm>
          <a:custGeom>
            <a:avLst/>
            <a:gdLst/>
            <a:ahLst/>
            <a:cxnLst/>
            <a:rect l="l" t="t" r="r" b="b"/>
            <a:pathLst>
              <a:path w="952708" h="749350">
                <a:moveTo>
                  <a:pt x="884922" y="0"/>
                </a:moveTo>
                <a:lnTo>
                  <a:pt x="952708" y="142968"/>
                </a:lnTo>
                <a:cubicBezTo>
                  <a:pt x="883690" y="165975"/>
                  <a:pt x="834186" y="198019"/>
                  <a:pt x="804194" y="239102"/>
                </a:cubicBezTo>
                <a:cubicBezTo>
                  <a:pt x="774204" y="280185"/>
                  <a:pt x="758388" y="334825"/>
                  <a:pt x="756744" y="403022"/>
                </a:cubicBezTo>
                <a:lnTo>
                  <a:pt x="924362" y="403022"/>
                </a:lnTo>
                <a:lnTo>
                  <a:pt x="924362" y="749350"/>
                </a:lnTo>
                <a:lnTo>
                  <a:pt x="578034" y="749350"/>
                </a:lnTo>
                <a:lnTo>
                  <a:pt x="578034" y="501621"/>
                </a:lnTo>
                <a:cubicBezTo>
                  <a:pt x="578034" y="400557"/>
                  <a:pt x="586868" y="321268"/>
                  <a:pt x="604532" y="263752"/>
                </a:cubicBezTo>
                <a:cubicBezTo>
                  <a:pt x="622198" y="206236"/>
                  <a:pt x="655064" y="154472"/>
                  <a:pt x="703132" y="108459"/>
                </a:cubicBezTo>
                <a:cubicBezTo>
                  <a:pt x="751198" y="62446"/>
                  <a:pt x="811796" y="26293"/>
                  <a:pt x="884922" y="0"/>
                </a:cubicBezTo>
                <a:close/>
                <a:moveTo>
                  <a:pt x="306888" y="0"/>
                </a:moveTo>
                <a:lnTo>
                  <a:pt x="374674" y="142968"/>
                </a:lnTo>
                <a:cubicBezTo>
                  <a:pt x="305656" y="165975"/>
                  <a:pt x="256150" y="198019"/>
                  <a:pt x="226160" y="239102"/>
                </a:cubicBezTo>
                <a:cubicBezTo>
                  <a:pt x="196170" y="280185"/>
                  <a:pt x="180354" y="334825"/>
                  <a:pt x="178710" y="403022"/>
                </a:cubicBezTo>
                <a:lnTo>
                  <a:pt x="346328" y="403022"/>
                </a:lnTo>
                <a:lnTo>
                  <a:pt x="346328" y="749350"/>
                </a:lnTo>
                <a:lnTo>
                  <a:pt x="0" y="749350"/>
                </a:lnTo>
                <a:lnTo>
                  <a:pt x="0" y="501621"/>
                </a:lnTo>
                <a:cubicBezTo>
                  <a:pt x="0" y="401379"/>
                  <a:pt x="8832" y="322295"/>
                  <a:pt x="26498" y="264368"/>
                </a:cubicBezTo>
                <a:cubicBezTo>
                  <a:pt x="44164" y="206441"/>
                  <a:pt x="76824" y="154472"/>
                  <a:pt x="124480" y="108459"/>
                </a:cubicBezTo>
                <a:cubicBezTo>
                  <a:pt x="172136" y="62446"/>
                  <a:pt x="232940" y="26293"/>
                  <a:pt x="306888" y="0"/>
                </a:cubicBezTo>
                <a:close/>
              </a:path>
            </a:pathLst>
          </a:custGeom>
          <a:solidFill>
            <a:schemeClr val="accent1"/>
          </a:solidFill>
          <a:ln>
            <a:noFill/>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algn="l"/>
            <a:endParaRPr lang="en-GB" sz="16169" b="1" dirty="0">
              <a:solidFill>
                <a:schemeClr val="bg1"/>
              </a:solidFill>
            </a:endParaRPr>
          </a:p>
        </p:txBody>
      </p:sp>
      <p:sp>
        <p:nvSpPr>
          <p:cNvPr id="21" name="Freeform: Shape 20">
            <a:extLst>
              <a:ext uri="{FF2B5EF4-FFF2-40B4-BE49-F238E27FC236}">
                <a16:creationId xmlns:a16="http://schemas.microsoft.com/office/drawing/2014/main" id="{A20C7BF2-0234-4C64-A20E-8BBCE144D1B8}"/>
              </a:ext>
            </a:extLst>
          </p:cNvPr>
          <p:cNvSpPr/>
          <p:nvPr userDrawn="1"/>
        </p:nvSpPr>
        <p:spPr>
          <a:xfrm>
            <a:off x="6654337" y="4870286"/>
            <a:ext cx="777082" cy="750582"/>
          </a:xfrm>
          <a:custGeom>
            <a:avLst/>
            <a:gdLst/>
            <a:ahLst/>
            <a:cxnLst/>
            <a:rect l="l" t="t" r="r" b="b"/>
            <a:pathLst>
              <a:path w="956408" h="750582">
                <a:moveTo>
                  <a:pt x="610080" y="0"/>
                </a:moveTo>
                <a:lnTo>
                  <a:pt x="956408" y="0"/>
                </a:lnTo>
                <a:lnTo>
                  <a:pt x="956408" y="248962"/>
                </a:lnTo>
                <a:cubicBezTo>
                  <a:pt x="956408" y="349204"/>
                  <a:pt x="947574" y="428083"/>
                  <a:pt x="929910" y="485599"/>
                </a:cubicBezTo>
                <a:cubicBezTo>
                  <a:pt x="912244" y="543114"/>
                  <a:pt x="879378" y="595084"/>
                  <a:pt x="831310" y="641508"/>
                </a:cubicBezTo>
                <a:cubicBezTo>
                  <a:pt x="783244" y="687931"/>
                  <a:pt x="722646" y="724289"/>
                  <a:pt x="649520" y="750582"/>
                </a:cubicBezTo>
                <a:lnTo>
                  <a:pt x="581732" y="606382"/>
                </a:lnTo>
                <a:cubicBezTo>
                  <a:pt x="650752" y="583375"/>
                  <a:pt x="700256" y="551331"/>
                  <a:pt x="730246" y="510248"/>
                </a:cubicBezTo>
                <a:cubicBezTo>
                  <a:pt x="760238" y="469165"/>
                  <a:pt x="775644" y="414525"/>
                  <a:pt x="776464" y="346328"/>
                </a:cubicBezTo>
                <a:lnTo>
                  <a:pt x="610080" y="346328"/>
                </a:lnTo>
                <a:close/>
                <a:moveTo>
                  <a:pt x="28348" y="0"/>
                </a:moveTo>
                <a:lnTo>
                  <a:pt x="374676" y="0"/>
                </a:lnTo>
                <a:lnTo>
                  <a:pt x="374676" y="248962"/>
                </a:lnTo>
                <a:cubicBezTo>
                  <a:pt x="374676" y="349204"/>
                  <a:pt x="366048" y="428083"/>
                  <a:pt x="348794" y="485599"/>
                </a:cubicBezTo>
                <a:cubicBezTo>
                  <a:pt x="331538" y="543114"/>
                  <a:pt x="298878" y="595084"/>
                  <a:pt x="250810" y="641508"/>
                </a:cubicBezTo>
                <a:cubicBezTo>
                  <a:pt x="202744" y="687931"/>
                  <a:pt x="141736" y="724289"/>
                  <a:pt x="67788" y="750582"/>
                </a:cubicBezTo>
                <a:lnTo>
                  <a:pt x="0" y="606382"/>
                </a:lnTo>
                <a:cubicBezTo>
                  <a:pt x="69842" y="583375"/>
                  <a:pt x="119552" y="551331"/>
                  <a:pt x="149132" y="510248"/>
                </a:cubicBezTo>
                <a:cubicBezTo>
                  <a:pt x="178710" y="469165"/>
                  <a:pt x="194322" y="414525"/>
                  <a:pt x="195966" y="346328"/>
                </a:cubicBezTo>
                <a:lnTo>
                  <a:pt x="28348" y="34632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p>
            <a:pPr algn="ctr"/>
            <a:endParaRPr lang="en-GB" sz="1463" b="1" dirty="0">
              <a:solidFill>
                <a:schemeClr val="bg1"/>
              </a:solidFill>
            </a:endParaRPr>
          </a:p>
        </p:txBody>
      </p:sp>
      <p:sp>
        <p:nvSpPr>
          <p:cNvPr id="3" name="Footer Placeholder 2">
            <a:extLst>
              <a:ext uri="{FF2B5EF4-FFF2-40B4-BE49-F238E27FC236}">
                <a16:creationId xmlns:a16="http://schemas.microsoft.com/office/drawing/2014/main" id="{1E90BF1A-A125-45BE-AB42-30575A0496C4}"/>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2F5D8BE1-06B7-40F8-891D-99834923E1E8}"/>
              </a:ext>
            </a:extLst>
          </p:cNvPr>
          <p:cNvSpPr>
            <a:spLocks noGrp="1"/>
          </p:cNvSpPr>
          <p:nvPr>
            <p:ph type="sldNum" sz="quarter" idx="11"/>
          </p:nvPr>
        </p:nvSpPr>
        <p:spPr/>
        <p:txBody>
          <a:bodyPr/>
          <a:lstStyle/>
          <a:p>
            <a:fld id="{293B8A09-8DEB-4DB8-9D96-820A6596E217}" type="slidenum">
              <a:rPr lang="en-GB" smtClean="0"/>
              <a:pPr/>
              <a:t>‹#›</a:t>
            </a:fld>
            <a:endParaRPr lang="en-GB" dirty="0"/>
          </a:p>
        </p:txBody>
      </p:sp>
      <p:sp>
        <p:nvSpPr>
          <p:cNvPr id="5" name="Date Placeholder 4">
            <a:extLst>
              <a:ext uri="{FF2B5EF4-FFF2-40B4-BE49-F238E27FC236}">
                <a16:creationId xmlns:a16="http://schemas.microsoft.com/office/drawing/2014/main" id="{FB43DF35-D600-45D6-A761-4DD5B2314C73}"/>
              </a:ext>
            </a:extLst>
          </p:cNvPr>
          <p:cNvSpPr>
            <a:spLocks noGrp="1"/>
          </p:cNvSpPr>
          <p:nvPr>
            <p:ph type="dt" sz="half" idx="12"/>
          </p:nvPr>
        </p:nvSpPr>
        <p:spPr/>
        <p:txBody>
          <a:bodyPr/>
          <a:lstStyle/>
          <a:p>
            <a:fld id="{8ECC49CE-6F1F-4C54-9260-A3B5B16A4400}" type="datetime1">
              <a:rPr lang="en-GB" smtClean="0"/>
              <a:pPr/>
              <a:t>29/11/2021</a:t>
            </a:fld>
            <a:endParaRPr lang="en-GB" dirty="0"/>
          </a:p>
        </p:txBody>
      </p:sp>
      <p:sp>
        <p:nvSpPr>
          <p:cNvPr id="23" name="Text Placeholder 22">
            <a:extLst>
              <a:ext uri="{FF2B5EF4-FFF2-40B4-BE49-F238E27FC236}">
                <a16:creationId xmlns:a16="http://schemas.microsoft.com/office/drawing/2014/main" id="{CD4F93B7-05BC-40A1-8780-E58E3C4C6E66}"/>
              </a:ext>
            </a:extLst>
          </p:cNvPr>
          <p:cNvSpPr>
            <a:spLocks noGrp="1"/>
          </p:cNvSpPr>
          <p:nvPr>
            <p:ph type="body" sz="quarter" idx="13"/>
          </p:nvPr>
        </p:nvSpPr>
        <p:spPr>
          <a:xfrm>
            <a:off x="3337425" y="2074783"/>
            <a:ext cx="3229200" cy="3200400"/>
          </a:xfrm>
        </p:spPr>
        <p:txBody>
          <a:bodyPr anchor="ctr" anchorCtr="0"/>
          <a:lstStyle>
            <a:lvl1pPr marL="0" indent="0">
              <a:lnSpc>
                <a:spcPct val="100000"/>
              </a:lnSpc>
              <a:spcAft>
                <a:spcPts val="0"/>
              </a:spcAft>
              <a:defRPr sz="1300"/>
            </a:lvl1pPr>
            <a:lvl2pPr marL="0" indent="0">
              <a:lnSpc>
                <a:spcPct val="100000"/>
              </a:lnSpc>
              <a:spcAft>
                <a:spcPts val="0"/>
              </a:spcAft>
              <a:buNone/>
              <a:defRPr sz="1300" b="1"/>
            </a:lvl2pPr>
            <a:lvl3pPr>
              <a:lnSpc>
                <a:spcPct val="100000"/>
              </a:lnSpc>
              <a:spcAft>
                <a:spcPts val="0"/>
              </a:spcAft>
              <a:defRPr sz="1300"/>
            </a:lvl3pPr>
            <a:lvl4pPr>
              <a:lnSpc>
                <a:spcPct val="100000"/>
              </a:lnSpc>
              <a:spcAft>
                <a:spcPts val="0"/>
              </a:spcAft>
              <a:defRPr sz="1300"/>
            </a:lvl4pPr>
            <a:lvl5pPr>
              <a:lnSpc>
                <a:spcPct val="100000"/>
              </a:lnSpc>
              <a:spcAft>
                <a:spcPts val="0"/>
              </a:spcAft>
              <a:defRPr sz="13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599203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 2 (Orbs)">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9E73DF32-5B3B-4CC1-A596-8E854084AB67}"/>
              </a:ext>
            </a:extLst>
          </p:cNvPr>
          <p:cNvSpPr/>
          <p:nvPr userDrawn="1"/>
        </p:nvSpPr>
        <p:spPr>
          <a:xfrm>
            <a:off x="6331981" y="5791052"/>
            <a:ext cx="1997418" cy="1066949"/>
          </a:xfrm>
          <a:custGeom>
            <a:avLst/>
            <a:gdLst>
              <a:gd name="connsiteX0" fmla="*/ 1253958 w 2458360"/>
              <a:gd name="connsiteY0" fmla="*/ 221 h 1066949"/>
              <a:gd name="connsiteX1" fmla="*/ 1362586 w 2458360"/>
              <a:gd name="connsiteY1" fmla="*/ 4558 h 1066949"/>
              <a:gd name="connsiteX2" fmla="*/ 1426558 w 2458360"/>
              <a:gd name="connsiteY2" fmla="*/ 11669 h 1066949"/>
              <a:gd name="connsiteX3" fmla="*/ 2057503 w 2458360"/>
              <a:gd name="connsiteY3" fmla="*/ 328186 h 1066949"/>
              <a:gd name="connsiteX4" fmla="*/ 2103916 w 2458360"/>
              <a:gd name="connsiteY4" fmla="*/ 374177 h 1066949"/>
              <a:gd name="connsiteX5" fmla="*/ 2147818 w 2458360"/>
              <a:gd name="connsiteY5" fmla="*/ 422263 h 1066949"/>
              <a:gd name="connsiteX6" fmla="*/ 2187540 w 2458360"/>
              <a:gd name="connsiteY6" fmla="*/ 470348 h 1066949"/>
              <a:gd name="connsiteX7" fmla="*/ 2369842 w 2458360"/>
              <a:gd name="connsiteY7" fmla="*/ 778085 h 1066949"/>
              <a:gd name="connsiteX8" fmla="*/ 2392001 w 2458360"/>
              <a:gd name="connsiteY8" fmla="*/ 833694 h 1066949"/>
              <a:gd name="connsiteX9" fmla="*/ 2442751 w 2458360"/>
              <a:gd name="connsiteY9" fmla="*/ 982193 h 1066949"/>
              <a:gd name="connsiteX10" fmla="*/ 2458360 w 2458360"/>
              <a:gd name="connsiteY10" fmla="*/ 1066949 h 1066949"/>
              <a:gd name="connsiteX11" fmla="*/ 0 w 2458360"/>
              <a:gd name="connsiteY11" fmla="*/ 1066949 h 1066949"/>
              <a:gd name="connsiteX12" fmla="*/ 16753 w 2458360"/>
              <a:gd name="connsiteY12" fmla="*/ 948468 h 1066949"/>
              <a:gd name="connsiteX13" fmla="*/ 191423 w 2458360"/>
              <a:gd name="connsiteY13" fmla="*/ 616271 h 1066949"/>
              <a:gd name="connsiteX14" fmla="*/ 522576 w 2458360"/>
              <a:gd name="connsiteY14" fmla="*/ 306444 h 1066949"/>
              <a:gd name="connsiteX15" fmla="*/ 571078 w 2458360"/>
              <a:gd name="connsiteY15" fmla="*/ 268811 h 1066949"/>
              <a:gd name="connsiteX16" fmla="*/ 1253958 w 2458360"/>
              <a:gd name="connsiteY16" fmla="*/ 221 h 106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8360" h="1066949">
                <a:moveTo>
                  <a:pt x="1253958" y="221"/>
                </a:moveTo>
                <a:cubicBezTo>
                  <a:pt x="1289781" y="-584"/>
                  <a:pt x="1326000" y="795"/>
                  <a:pt x="1362586" y="4558"/>
                </a:cubicBezTo>
                <a:cubicBezTo>
                  <a:pt x="1383907" y="6230"/>
                  <a:pt x="1405232" y="8741"/>
                  <a:pt x="1426558" y="11669"/>
                </a:cubicBezTo>
                <a:cubicBezTo>
                  <a:pt x="1661123" y="45536"/>
                  <a:pt x="1887748" y="168045"/>
                  <a:pt x="2057503" y="328186"/>
                </a:cubicBezTo>
                <a:cubicBezTo>
                  <a:pt x="2073394" y="343239"/>
                  <a:pt x="2088863" y="358708"/>
                  <a:pt x="2103916" y="374177"/>
                </a:cubicBezTo>
                <a:cubicBezTo>
                  <a:pt x="2118968" y="390068"/>
                  <a:pt x="2133604" y="405955"/>
                  <a:pt x="2147818" y="422263"/>
                </a:cubicBezTo>
                <a:cubicBezTo>
                  <a:pt x="2161614" y="438153"/>
                  <a:pt x="2174577" y="454040"/>
                  <a:pt x="2187540" y="470348"/>
                </a:cubicBezTo>
                <a:cubicBezTo>
                  <a:pt x="2261130" y="564424"/>
                  <a:pt x="2323012" y="668118"/>
                  <a:pt x="2369842" y="778085"/>
                </a:cubicBezTo>
                <a:cubicBezTo>
                  <a:pt x="2377787" y="796483"/>
                  <a:pt x="2384894" y="814880"/>
                  <a:pt x="2392001" y="833694"/>
                </a:cubicBezTo>
                <a:cubicBezTo>
                  <a:pt x="2412803" y="882197"/>
                  <a:pt x="2429658" y="931823"/>
                  <a:pt x="2442751" y="982193"/>
                </a:cubicBezTo>
                <a:lnTo>
                  <a:pt x="2458360" y="1066949"/>
                </a:lnTo>
                <a:lnTo>
                  <a:pt x="0" y="1066949"/>
                </a:lnTo>
                <a:lnTo>
                  <a:pt x="16753" y="948468"/>
                </a:lnTo>
                <a:cubicBezTo>
                  <a:pt x="47171" y="825436"/>
                  <a:pt x="103618" y="710767"/>
                  <a:pt x="191423" y="616271"/>
                </a:cubicBezTo>
                <a:cubicBezTo>
                  <a:pt x="293866" y="503797"/>
                  <a:pt x="403412" y="400937"/>
                  <a:pt x="522576" y="306444"/>
                </a:cubicBezTo>
                <a:cubicBezTo>
                  <a:pt x="538466" y="293481"/>
                  <a:pt x="554774" y="280940"/>
                  <a:pt x="571078" y="268811"/>
                </a:cubicBezTo>
                <a:cubicBezTo>
                  <a:pt x="771936" y="118447"/>
                  <a:pt x="1003204" y="5852"/>
                  <a:pt x="1253958" y="221"/>
                </a:cubicBezTo>
                <a:close/>
              </a:path>
            </a:pathLst>
          </a:custGeom>
          <a:solidFill>
            <a:schemeClr val="accent4"/>
          </a:solidFill>
          <a:ln w="9525" cap="flat">
            <a:noFill/>
            <a:prstDash val="solid"/>
            <a:miter/>
          </a:ln>
        </p:spPr>
        <p:txBody>
          <a:bodyPr wrap="square" rtlCol="0" anchor="ctr">
            <a:noAutofit/>
          </a:bodyPr>
          <a:lstStyle/>
          <a:p>
            <a:endParaRPr lang="en-GB" sz="1869" dirty="0"/>
          </a:p>
        </p:txBody>
      </p:sp>
      <p:sp>
        <p:nvSpPr>
          <p:cNvPr id="2" name="Title 1">
            <a:extLst>
              <a:ext uri="{FF2B5EF4-FFF2-40B4-BE49-F238E27FC236}">
                <a16:creationId xmlns:a16="http://schemas.microsoft.com/office/drawing/2014/main" id="{4BA191D5-3F67-4004-9030-1E629CBB9FEB}"/>
              </a:ext>
            </a:extLst>
          </p:cNvPr>
          <p:cNvSpPr>
            <a:spLocks noGrp="1"/>
          </p:cNvSpPr>
          <p:nvPr>
            <p:ph type="title"/>
          </p:nvPr>
        </p:nvSpPr>
        <p:spPr>
          <a:xfrm>
            <a:off x="292500" y="358783"/>
            <a:ext cx="3744000" cy="984250"/>
          </a:xfrm>
        </p:spPr>
        <p:txBody>
          <a:bodyPr/>
          <a:lstStyle/>
          <a:p>
            <a:r>
              <a:rPr lang="en-US"/>
              <a:t>Click to edit Master title style</a:t>
            </a:r>
            <a:endParaRPr lang="en-GB"/>
          </a:p>
        </p:txBody>
      </p:sp>
      <p:sp>
        <p:nvSpPr>
          <p:cNvPr id="8" name="Date Placeholder 7">
            <a:extLst>
              <a:ext uri="{FF2B5EF4-FFF2-40B4-BE49-F238E27FC236}">
                <a16:creationId xmlns:a16="http://schemas.microsoft.com/office/drawing/2014/main" id="{13AC6455-3582-4718-B3FB-9FFB8D017207}"/>
              </a:ext>
            </a:extLst>
          </p:cNvPr>
          <p:cNvSpPr>
            <a:spLocks noGrp="1"/>
          </p:cNvSpPr>
          <p:nvPr>
            <p:ph type="dt" sz="half" idx="10"/>
          </p:nvPr>
        </p:nvSpPr>
        <p:spPr/>
        <p:txBody>
          <a:bodyPr/>
          <a:lstStyle/>
          <a:p>
            <a:fld id="{8ECC49CE-6F1F-4C54-9260-A3B5B16A4400}" type="datetime1">
              <a:rPr lang="en-GB" smtClean="0"/>
              <a:pPr/>
              <a:t>29/11/2021</a:t>
            </a:fld>
            <a:endParaRPr lang="en-GB" dirty="0"/>
          </a:p>
        </p:txBody>
      </p:sp>
      <p:sp>
        <p:nvSpPr>
          <p:cNvPr id="9" name="Footer Placeholder 8">
            <a:extLst>
              <a:ext uri="{FF2B5EF4-FFF2-40B4-BE49-F238E27FC236}">
                <a16:creationId xmlns:a16="http://schemas.microsoft.com/office/drawing/2014/main" id="{997F4415-65C6-4AE4-9ABF-A4658E6FF995}"/>
              </a:ext>
            </a:extLst>
          </p:cNvPr>
          <p:cNvSpPr>
            <a:spLocks noGrp="1"/>
          </p:cNvSpPr>
          <p:nvPr>
            <p:ph type="ftr" sz="quarter" idx="11"/>
          </p:nvPr>
        </p:nvSpPr>
        <p:spPr/>
        <p:txBody>
          <a:bodyPr/>
          <a:lstStyle/>
          <a:p>
            <a:endParaRPr lang="en-GB" dirty="0"/>
          </a:p>
        </p:txBody>
      </p:sp>
      <p:sp>
        <p:nvSpPr>
          <p:cNvPr id="12" name="Slide Number Placeholder 9">
            <a:extLst>
              <a:ext uri="{FF2B5EF4-FFF2-40B4-BE49-F238E27FC236}">
                <a16:creationId xmlns:a16="http://schemas.microsoft.com/office/drawing/2014/main" id="{5275461E-7823-4C25-8AF1-B2C44004BDC8}"/>
              </a:ext>
            </a:extLst>
          </p:cNvPr>
          <p:cNvSpPr>
            <a:spLocks noGrp="1"/>
          </p:cNvSpPr>
          <p:nvPr>
            <p:ph type="sldNum" sz="quarter" idx="12"/>
          </p:nvPr>
        </p:nvSpPr>
        <p:spPr>
          <a:xfrm>
            <a:off x="9475985" y="6314888"/>
            <a:ext cx="116510" cy="168994"/>
          </a:xfrm>
        </p:spPr>
        <p:txBody>
          <a:bodyPr/>
          <a:lstStyle>
            <a:lvl1pPr>
              <a:defRPr>
                <a:solidFill>
                  <a:schemeClr val="bg1"/>
                </a:solidFill>
              </a:defRPr>
            </a:lvl1pPr>
          </a:lstStyle>
          <a:p>
            <a:fld id="{293B8A09-8DEB-4DB8-9D96-820A6596E217}" type="slidenum">
              <a:rPr lang="en-GB" smtClean="0"/>
              <a:pPr/>
              <a:t>‹#›</a:t>
            </a:fld>
            <a:endParaRPr lang="en-GB" dirty="0"/>
          </a:p>
        </p:txBody>
      </p:sp>
      <p:sp>
        <p:nvSpPr>
          <p:cNvPr id="11" name="Content Placeholder 10">
            <a:extLst>
              <a:ext uri="{FF2B5EF4-FFF2-40B4-BE49-F238E27FC236}">
                <a16:creationId xmlns:a16="http://schemas.microsoft.com/office/drawing/2014/main" id="{2A35059F-1FD1-49BE-87F2-D37B6B1EB522}"/>
              </a:ext>
            </a:extLst>
          </p:cNvPr>
          <p:cNvSpPr>
            <a:spLocks noGrp="1"/>
          </p:cNvSpPr>
          <p:nvPr>
            <p:ph sz="quarter" idx="13"/>
          </p:nvPr>
        </p:nvSpPr>
        <p:spPr>
          <a:xfrm>
            <a:off x="292500" y="1699200"/>
            <a:ext cx="9327155" cy="38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reeform: Shape 3">
            <a:extLst>
              <a:ext uri="{FF2B5EF4-FFF2-40B4-BE49-F238E27FC236}">
                <a16:creationId xmlns:a16="http://schemas.microsoft.com/office/drawing/2014/main" id="{F8CE2AFC-EE49-4B2B-9624-A9F336ECB5F3}"/>
              </a:ext>
            </a:extLst>
          </p:cNvPr>
          <p:cNvSpPr/>
          <p:nvPr userDrawn="1"/>
        </p:nvSpPr>
        <p:spPr>
          <a:xfrm>
            <a:off x="5520258" y="826173"/>
            <a:ext cx="373238" cy="463296"/>
          </a:xfrm>
          <a:custGeom>
            <a:avLst/>
            <a:gdLst>
              <a:gd name="connsiteX0" fmla="*/ 163080 w 283387"/>
              <a:gd name="connsiteY0" fmla="*/ 284641 h 285809"/>
              <a:gd name="connsiteX1" fmla="*/ 214992 w 283387"/>
              <a:gd name="connsiteY1" fmla="*/ 265401 h 285809"/>
              <a:gd name="connsiteX2" fmla="*/ 224707 w 283387"/>
              <a:gd name="connsiteY2" fmla="*/ 259114 h 285809"/>
              <a:gd name="connsiteX3" fmla="*/ 282619 w 283387"/>
              <a:gd name="connsiteY3" fmla="*/ 157673 h 285809"/>
              <a:gd name="connsiteX4" fmla="*/ 283286 w 283387"/>
              <a:gd name="connsiteY4" fmla="*/ 140433 h 285809"/>
              <a:gd name="connsiteX5" fmla="*/ 266617 w 283387"/>
              <a:gd name="connsiteY5" fmla="*/ 72138 h 285809"/>
              <a:gd name="connsiteX6" fmla="*/ 216230 w 283387"/>
              <a:gd name="connsiteY6" fmla="*/ 23180 h 285809"/>
              <a:gd name="connsiteX7" fmla="*/ 200895 w 283387"/>
              <a:gd name="connsiteY7" fmla="*/ 14988 h 285809"/>
              <a:gd name="connsiteX8" fmla="*/ 123933 w 283387"/>
              <a:gd name="connsiteY8" fmla="*/ 1177 h 285809"/>
              <a:gd name="connsiteX9" fmla="*/ 123933 w 283387"/>
              <a:gd name="connsiteY9" fmla="*/ 1177 h 285809"/>
              <a:gd name="connsiteX10" fmla="*/ 43922 w 283387"/>
              <a:gd name="connsiteY10" fmla="*/ 45183 h 285809"/>
              <a:gd name="connsiteX11" fmla="*/ 29825 w 283387"/>
              <a:gd name="connsiteY11" fmla="*/ 61851 h 285809"/>
              <a:gd name="connsiteX12" fmla="*/ 5346 w 283387"/>
              <a:gd name="connsiteY12" fmla="*/ 107095 h 285809"/>
              <a:gd name="connsiteX13" fmla="*/ 679 w 283387"/>
              <a:gd name="connsiteY13" fmla="*/ 156434 h 285809"/>
              <a:gd name="connsiteX14" fmla="*/ 15157 w 283387"/>
              <a:gd name="connsiteY14" fmla="*/ 203869 h 285809"/>
              <a:gd name="connsiteX15" fmla="*/ 48209 w 283387"/>
              <a:gd name="connsiteY15" fmla="*/ 243303 h 285809"/>
              <a:gd name="connsiteX16" fmla="*/ 67163 w 283387"/>
              <a:gd name="connsiteY16" fmla="*/ 258257 h 285809"/>
              <a:gd name="connsiteX17" fmla="*/ 112979 w 283387"/>
              <a:gd name="connsiteY17" fmla="*/ 281307 h 285809"/>
              <a:gd name="connsiteX18" fmla="*/ 163080 w 283387"/>
              <a:gd name="connsiteY18" fmla="*/ 284641 h 28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387" h="285809">
                <a:moveTo>
                  <a:pt x="163080" y="284641"/>
                </a:moveTo>
                <a:cubicBezTo>
                  <a:pt x="181749" y="282069"/>
                  <a:pt x="199180" y="275592"/>
                  <a:pt x="214992" y="265401"/>
                </a:cubicBezTo>
                <a:lnTo>
                  <a:pt x="224707" y="259114"/>
                </a:lnTo>
                <a:cubicBezTo>
                  <a:pt x="259282" y="236730"/>
                  <a:pt x="280904" y="198821"/>
                  <a:pt x="282619" y="157673"/>
                </a:cubicBezTo>
                <a:lnTo>
                  <a:pt x="283286" y="140433"/>
                </a:lnTo>
                <a:cubicBezTo>
                  <a:pt x="284238" y="116525"/>
                  <a:pt x="278523" y="92903"/>
                  <a:pt x="266617" y="72138"/>
                </a:cubicBezTo>
                <a:cubicBezTo>
                  <a:pt x="254711" y="51374"/>
                  <a:pt x="237280" y="34419"/>
                  <a:pt x="216230" y="23180"/>
                </a:cubicBezTo>
                <a:lnTo>
                  <a:pt x="200895" y="14988"/>
                </a:lnTo>
                <a:cubicBezTo>
                  <a:pt x="177177" y="2320"/>
                  <a:pt x="150602" y="-2442"/>
                  <a:pt x="123933" y="1177"/>
                </a:cubicBezTo>
                <a:lnTo>
                  <a:pt x="123933" y="1177"/>
                </a:lnTo>
                <a:cubicBezTo>
                  <a:pt x="92690" y="5463"/>
                  <a:pt x="64211" y="21084"/>
                  <a:pt x="43922" y="45183"/>
                </a:cubicBezTo>
                <a:lnTo>
                  <a:pt x="29825" y="61851"/>
                </a:lnTo>
                <a:cubicBezTo>
                  <a:pt x="18586" y="75186"/>
                  <a:pt x="10299" y="90426"/>
                  <a:pt x="5346" y="107095"/>
                </a:cubicBezTo>
                <a:cubicBezTo>
                  <a:pt x="488" y="123097"/>
                  <a:pt x="-1035" y="139766"/>
                  <a:pt x="679" y="156434"/>
                </a:cubicBezTo>
                <a:cubicBezTo>
                  <a:pt x="2393" y="173103"/>
                  <a:pt x="7251" y="189105"/>
                  <a:pt x="15157" y="203869"/>
                </a:cubicBezTo>
                <a:cubicBezTo>
                  <a:pt x="23444" y="219204"/>
                  <a:pt x="34493" y="232444"/>
                  <a:pt x="48209" y="243303"/>
                </a:cubicBezTo>
                <a:lnTo>
                  <a:pt x="67163" y="258257"/>
                </a:lnTo>
                <a:cubicBezTo>
                  <a:pt x="80784" y="269020"/>
                  <a:pt x="96214" y="276830"/>
                  <a:pt x="112979" y="281307"/>
                </a:cubicBezTo>
                <a:cubicBezTo>
                  <a:pt x="129362" y="285879"/>
                  <a:pt x="146221" y="286927"/>
                  <a:pt x="163080" y="284641"/>
                </a:cubicBezTo>
              </a:path>
            </a:pathLst>
          </a:custGeom>
          <a:solidFill>
            <a:schemeClr val="accent5"/>
          </a:solidFill>
          <a:ln w="9525" cap="flat">
            <a:noFill/>
            <a:prstDash val="solid"/>
            <a:miter/>
          </a:ln>
        </p:spPr>
        <p:txBody>
          <a:bodyPr rtlCol="0" anchor="ctr"/>
          <a:lstStyle/>
          <a:p>
            <a:endParaRPr lang="en-GB" sz="1869" dirty="0"/>
          </a:p>
        </p:txBody>
      </p:sp>
      <p:sp>
        <p:nvSpPr>
          <p:cNvPr id="13" name="Freeform: Shape 12">
            <a:extLst>
              <a:ext uri="{FF2B5EF4-FFF2-40B4-BE49-F238E27FC236}">
                <a16:creationId xmlns:a16="http://schemas.microsoft.com/office/drawing/2014/main" id="{6BD3B845-4386-4619-ACC7-854FA256037E}"/>
              </a:ext>
            </a:extLst>
          </p:cNvPr>
          <p:cNvSpPr/>
          <p:nvPr userDrawn="1"/>
        </p:nvSpPr>
        <p:spPr>
          <a:xfrm>
            <a:off x="6138764" y="0"/>
            <a:ext cx="1504752" cy="1281352"/>
          </a:xfrm>
          <a:custGeom>
            <a:avLst/>
            <a:gdLst>
              <a:gd name="connsiteX0" fmla="*/ 54001 w 1852003"/>
              <a:gd name="connsiteY0" fmla="*/ 0 h 1281352"/>
              <a:gd name="connsiteX1" fmla="*/ 1789722 w 1852003"/>
              <a:gd name="connsiteY1" fmla="*/ 0 h 1281352"/>
              <a:gd name="connsiteX2" fmla="*/ 1818714 w 1852003"/>
              <a:gd name="connsiteY2" fmla="*/ 96408 h 1281352"/>
              <a:gd name="connsiteX3" fmla="*/ 1841276 w 1852003"/>
              <a:gd name="connsiteY3" fmla="*/ 539999 h 1281352"/>
              <a:gd name="connsiteX4" fmla="*/ 1832629 w 1852003"/>
              <a:gd name="connsiteY4" fmla="*/ 578754 h 1281352"/>
              <a:gd name="connsiteX5" fmla="*/ 1828616 w 1852003"/>
              <a:gd name="connsiteY5" fmla="*/ 596356 h 1281352"/>
              <a:gd name="connsiteX6" fmla="*/ 1604117 w 1852003"/>
              <a:gd name="connsiteY6" fmla="*/ 1005979 h 1281352"/>
              <a:gd name="connsiteX7" fmla="*/ 1196194 w 1852003"/>
              <a:gd name="connsiteY7" fmla="*/ 1233563 h 1281352"/>
              <a:gd name="connsiteX8" fmla="*/ 1084870 w 1852003"/>
              <a:gd name="connsiteY8" fmla="*/ 1259503 h 1281352"/>
              <a:gd name="connsiteX9" fmla="*/ 883687 w 1852003"/>
              <a:gd name="connsiteY9" fmla="*/ 1281274 h 1281352"/>
              <a:gd name="connsiteX10" fmla="*/ 833507 w 1852003"/>
              <a:gd name="connsiteY10" fmla="*/ 1279112 h 1281352"/>
              <a:gd name="connsiteX11" fmla="*/ 338502 w 1852003"/>
              <a:gd name="connsiteY11" fmla="*/ 1055077 h 1281352"/>
              <a:gd name="connsiteX12" fmla="*/ 299439 w 1852003"/>
              <a:gd name="connsiteY12" fmla="*/ 1022500 h 1281352"/>
              <a:gd name="connsiteX13" fmla="*/ 80653 w 1852003"/>
              <a:gd name="connsiteY13" fmla="*/ 711847 h 1281352"/>
              <a:gd name="connsiteX14" fmla="*/ 8394 w 1852003"/>
              <a:gd name="connsiteY14" fmla="*/ 173918 h 1281352"/>
              <a:gd name="connsiteX15" fmla="*/ 15961 w 1852003"/>
              <a:gd name="connsiteY15" fmla="*/ 130840 h 1281352"/>
              <a:gd name="connsiteX16" fmla="*/ 47449 w 1852003"/>
              <a:gd name="connsiteY16" fmla="*/ 15520 h 1281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52003" h="1281352">
                <a:moveTo>
                  <a:pt x="54001" y="0"/>
                </a:moveTo>
                <a:lnTo>
                  <a:pt x="1789722" y="0"/>
                </a:lnTo>
                <a:lnTo>
                  <a:pt x="1818714" y="96408"/>
                </a:lnTo>
                <a:cubicBezTo>
                  <a:pt x="1854554" y="242933"/>
                  <a:pt x="1860421" y="396407"/>
                  <a:pt x="1841276" y="539999"/>
                </a:cubicBezTo>
                <a:cubicBezTo>
                  <a:pt x="1838188" y="554050"/>
                  <a:pt x="1834946" y="568254"/>
                  <a:pt x="1832629" y="578754"/>
                </a:cubicBezTo>
                <a:cubicBezTo>
                  <a:pt x="1830159" y="589253"/>
                  <a:pt x="1828616" y="596356"/>
                  <a:pt x="1828616" y="596356"/>
                </a:cubicBezTo>
                <a:cubicBezTo>
                  <a:pt x="1793721" y="751374"/>
                  <a:pt x="1716213" y="893112"/>
                  <a:pt x="1604117" y="1005979"/>
                </a:cubicBezTo>
                <a:cubicBezTo>
                  <a:pt x="1492178" y="1118845"/>
                  <a:pt x="1351056" y="1197589"/>
                  <a:pt x="1196194" y="1233563"/>
                </a:cubicBezTo>
                <a:lnTo>
                  <a:pt x="1084870" y="1259503"/>
                </a:lnTo>
                <a:cubicBezTo>
                  <a:pt x="1018323" y="1274943"/>
                  <a:pt x="950697" y="1282200"/>
                  <a:pt x="883687" y="1281274"/>
                </a:cubicBezTo>
                <a:cubicBezTo>
                  <a:pt x="866857" y="1281119"/>
                  <a:pt x="850182" y="1280347"/>
                  <a:pt x="833507" y="1279112"/>
                </a:cubicBezTo>
                <a:cubicBezTo>
                  <a:pt x="657955" y="1256261"/>
                  <a:pt x="484100" y="1171649"/>
                  <a:pt x="338502" y="1055077"/>
                </a:cubicBezTo>
                <a:cubicBezTo>
                  <a:pt x="325222" y="1044424"/>
                  <a:pt x="312253" y="1033617"/>
                  <a:pt x="299439" y="1022500"/>
                </a:cubicBezTo>
                <a:cubicBezTo>
                  <a:pt x="201703" y="932638"/>
                  <a:pt x="122342" y="835521"/>
                  <a:pt x="80653" y="711847"/>
                </a:cubicBezTo>
                <a:cubicBezTo>
                  <a:pt x="25069" y="535214"/>
                  <a:pt x="-19089" y="358580"/>
                  <a:pt x="8394" y="173918"/>
                </a:cubicBezTo>
                <a:cubicBezTo>
                  <a:pt x="10556" y="159557"/>
                  <a:pt x="13027" y="145198"/>
                  <a:pt x="15961" y="130840"/>
                </a:cubicBezTo>
                <a:cubicBezTo>
                  <a:pt x="23874" y="91583"/>
                  <a:pt x="34431" y="53070"/>
                  <a:pt x="47449" y="15520"/>
                </a:cubicBezTo>
                <a:close/>
              </a:path>
            </a:pathLst>
          </a:custGeom>
          <a:solidFill>
            <a:schemeClr val="accent1"/>
          </a:solidFill>
          <a:ln w="9525" cap="flat">
            <a:noFill/>
            <a:prstDash val="solid"/>
            <a:miter/>
          </a:ln>
        </p:spPr>
        <p:txBody>
          <a:bodyPr wrap="square" rtlCol="0" anchor="ctr">
            <a:noAutofit/>
          </a:bodyPr>
          <a:lstStyle/>
          <a:p>
            <a:endParaRPr lang="en-GB" sz="1869" dirty="0"/>
          </a:p>
        </p:txBody>
      </p:sp>
    </p:spTree>
    <p:extLst>
      <p:ext uri="{BB962C8B-B14F-4D97-AF65-F5344CB8AC3E}">
        <p14:creationId xmlns:p14="http://schemas.microsoft.com/office/powerpoint/2010/main" val="35709600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191D5-3F67-4004-9030-1E629CBB9F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8668F4-7829-4DC2-A6B6-6679C8E6EA1E}"/>
              </a:ext>
            </a:extLst>
          </p:cNvPr>
          <p:cNvSpPr>
            <a:spLocks noGrp="1"/>
          </p:cNvSpPr>
          <p:nvPr>
            <p:ph sz="half" idx="1"/>
          </p:nvPr>
        </p:nvSpPr>
        <p:spPr>
          <a:xfrm>
            <a:off x="292500" y="1692000"/>
            <a:ext cx="3776175" cy="37532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2DF710F-FCCA-4C83-873F-9B2BA8DDEE1C}"/>
              </a:ext>
            </a:extLst>
          </p:cNvPr>
          <p:cNvSpPr>
            <a:spLocks noGrp="1"/>
          </p:cNvSpPr>
          <p:nvPr>
            <p:ph sz="half" idx="2"/>
          </p:nvPr>
        </p:nvSpPr>
        <p:spPr>
          <a:xfrm>
            <a:off x="4893525" y="1692000"/>
            <a:ext cx="3776175" cy="37532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7">
            <a:extLst>
              <a:ext uri="{FF2B5EF4-FFF2-40B4-BE49-F238E27FC236}">
                <a16:creationId xmlns:a16="http://schemas.microsoft.com/office/drawing/2014/main" id="{13AC6455-3582-4718-B3FB-9FFB8D017207}"/>
              </a:ext>
            </a:extLst>
          </p:cNvPr>
          <p:cNvSpPr>
            <a:spLocks noGrp="1"/>
          </p:cNvSpPr>
          <p:nvPr>
            <p:ph type="dt" sz="half" idx="10"/>
          </p:nvPr>
        </p:nvSpPr>
        <p:spPr/>
        <p:txBody>
          <a:bodyPr/>
          <a:lstStyle/>
          <a:p>
            <a:fld id="{8ECC49CE-6F1F-4C54-9260-A3B5B16A4400}" type="datetime1">
              <a:rPr lang="en-GB" smtClean="0"/>
              <a:pPr/>
              <a:t>29/11/2021</a:t>
            </a:fld>
            <a:endParaRPr lang="en-GB" dirty="0"/>
          </a:p>
        </p:txBody>
      </p:sp>
      <p:sp>
        <p:nvSpPr>
          <p:cNvPr id="9" name="Footer Placeholder 8">
            <a:extLst>
              <a:ext uri="{FF2B5EF4-FFF2-40B4-BE49-F238E27FC236}">
                <a16:creationId xmlns:a16="http://schemas.microsoft.com/office/drawing/2014/main" id="{997F4415-65C6-4AE4-9ABF-A4658E6FF995}"/>
              </a:ext>
            </a:extLst>
          </p:cNvPr>
          <p:cNvSpPr>
            <a:spLocks noGrp="1"/>
          </p:cNvSpPr>
          <p:nvPr>
            <p:ph type="ftr" sz="quarter" idx="11"/>
          </p:nvPr>
        </p:nvSpPr>
        <p:spPr/>
        <p:txBody>
          <a:bodyPr/>
          <a:lstStyle/>
          <a:p>
            <a:endParaRPr lang="en-GB" dirty="0"/>
          </a:p>
        </p:txBody>
      </p:sp>
      <p:sp>
        <p:nvSpPr>
          <p:cNvPr id="10" name="Slide Number Placeholder 9">
            <a:extLst>
              <a:ext uri="{FF2B5EF4-FFF2-40B4-BE49-F238E27FC236}">
                <a16:creationId xmlns:a16="http://schemas.microsoft.com/office/drawing/2014/main" id="{8D396CFF-B34F-4D0C-AFAF-1BF4C7DE25C2}"/>
              </a:ext>
            </a:extLst>
          </p:cNvPr>
          <p:cNvSpPr>
            <a:spLocks noGrp="1"/>
          </p:cNvSpPr>
          <p:nvPr>
            <p:ph type="sldNum" sz="quarter" idx="12"/>
          </p:nvPr>
        </p:nvSpPr>
        <p:spPr/>
        <p:txBody>
          <a:bodyPr/>
          <a:lstStyle/>
          <a:p>
            <a:fld id="{293B8A09-8DEB-4DB8-9D96-820A6596E217}" type="slidenum">
              <a:rPr lang="en-GB" smtClean="0"/>
              <a:pPr/>
              <a:t>‹#›</a:t>
            </a:fld>
            <a:endParaRPr lang="en-GB" dirty="0"/>
          </a:p>
        </p:txBody>
      </p:sp>
      <p:cxnSp>
        <p:nvCxnSpPr>
          <p:cNvPr id="11" name="Straight Connector 10">
            <a:extLst>
              <a:ext uri="{FF2B5EF4-FFF2-40B4-BE49-F238E27FC236}">
                <a16:creationId xmlns:a16="http://schemas.microsoft.com/office/drawing/2014/main" id="{5A9BCCE9-0821-4D3B-BA36-496CCF7C44FC}"/>
              </a:ext>
            </a:extLst>
          </p:cNvPr>
          <p:cNvCxnSpPr/>
          <p:nvPr userDrawn="1"/>
        </p:nvCxnSpPr>
        <p:spPr>
          <a:xfrm>
            <a:off x="4583017" y="1751682"/>
            <a:ext cx="0" cy="3693542"/>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7280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 2 (Orbs)">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2E9E188F-E653-4640-B1A3-6606E83E6264}"/>
              </a:ext>
            </a:extLst>
          </p:cNvPr>
          <p:cNvSpPr/>
          <p:nvPr userDrawn="1"/>
        </p:nvSpPr>
        <p:spPr>
          <a:xfrm>
            <a:off x="4407028" y="6066902"/>
            <a:ext cx="2575115" cy="791098"/>
          </a:xfrm>
          <a:custGeom>
            <a:avLst/>
            <a:gdLst>
              <a:gd name="connsiteX0" fmla="*/ 1569780 w 3169372"/>
              <a:gd name="connsiteY0" fmla="*/ 383 h 791098"/>
              <a:gd name="connsiteX1" fmla="*/ 1758338 w 3169372"/>
              <a:gd name="connsiteY1" fmla="*/ 7912 h 791098"/>
              <a:gd name="connsiteX2" fmla="*/ 1869380 w 3169372"/>
              <a:gd name="connsiteY2" fmla="*/ 20256 h 791098"/>
              <a:gd name="connsiteX3" fmla="*/ 2964584 w 3169372"/>
              <a:gd name="connsiteY3" fmla="*/ 569670 h 791098"/>
              <a:gd name="connsiteX4" fmla="*/ 3045147 w 3169372"/>
              <a:gd name="connsiteY4" fmla="*/ 649502 h 791098"/>
              <a:gd name="connsiteX5" fmla="*/ 3121352 w 3169372"/>
              <a:gd name="connsiteY5" fmla="*/ 732969 h 791098"/>
              <a:gd name="connsiteX6" fmla="*/ 3169372 w 3169372"/>
              <a:gd name="connsiteY6" fmla="*/ 791098 h 791098"/>
              <a:gd name="connsiteX7" fmla="*/ 0 w 3169372"/>
              <a:gd name="connsiteY7" fmla="*/ 791098 h 791098"/>
              <a:gd name="connsiteX8" fmla="*/ 1942 w 3169372"/>
              <a:gd name="connsiteY8" fmla="*/ 789127 h 791098"/>
              <a:gd name="connsiteX9" fmla="*/ 300236 w 3169372"/>
              <a:gd name="connsiteY9" fmla="*/ 531930 h 791098"/>
              <a:gd name="connsiteX10" fmla="*/ 384427 w 3169372"/>
              <a:gd name="connsiteY10" fmla="*/ 466606 h 791098"/>
              <a:gd name="connsiteX11" fmla="*/ 1569780 w 3169372"/>
              <a:gd name="connsiteY11" fmla="*/ 383 h 79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9372" h="791098">
                <a:moveTo>
                  <a:pt x="1569780" y="383"/>
                </a:moveTo>
                <a:cubicBezTo>
                  <a:pt x="1631961" y="-1013"/>
                  <a:pt x="1694832" y="1380"/>
                  <a:pt x="1758338" y="7912"/>
                </a:cubicBezTo>
                <a:cubicBezTo>
                  <a:pt x="1795347" y="10815"/>
                  <a:pt x="1832364" y="15173"/>
                  <a:pt x="1869380" y="20256"/>
                </a:cubicBezTo>
                <a:cubicBezTo>
                  <a:pt x="2276542" y="79042"/>
                  <a:pt x="2669920" y="291694"/>
                  <a:pt x="2964584" y="569670"/>
                </a:cubicBezTo>
                <a:cubicBezTo>
                  <a:pt x="2992167" y="595798"/>
                  <a:pt x="3019019" y="622650"/>
                  <a:pt x="3045147" y="649502"/>
                </a:cubicBezTo>
                <a:cubicBezTo>
                  <a:pt x="3071276" y="677086"/>
                  <a:pt x="3096680" y="704662"/>
                  <a:pt x="3121352" y="732969"/>
                </a:cubicBezTo>
                <a:lnTo>
                  <a:pt x="3169372" y="791098"/>
                </a:lnTo>
                <a:lnTo>
                  <a:pt x="0" y="791098"/>
                </a:lnTo>
                <a:lnTo>
                  <a:pt x="1942" y="789127"/>
                </a:lnTo>
                <a:cubicBezTo>
                  <a:pt x="97564" y="699583"/>
                  <a:pt x="196813" y="613941"/>
                  <a:pt x="300236" y="531930"/>
                </a:cubicBezTo>
                <a:cubicBezTo>
                  <a:pt x="327819" y="509429"/>
                  <a:pt x="356127" y="487659"/>
                  <a:pt x="384427" y="466606"/>
                </a:cubicBezTo>
                <a:cubicBezTo>
                  <a:pt x="733079" y="205602"/>
                  <a:pt x="1134517" y="10158"/>
                  <a:pt x="1569780" y="383"/>
                </a:cubicBezTo>
                <a:close/>
              </a:path>
            </a:pathLst>
          </a:custGeom>
          <a:solidFill>
            <a:srgbClr val="007CB9"/>
          </a:solidFill>
          <a:ln w="9525" cap="flat">
            <a:noFill/>
            <a:prstDash val="solid"/>
            <a:miter/>
          </a:ln>
        </p:spPr>
        <p:txBody>
          <a:bodyPr wrap="square" rtlCol="0" anchor="ctr">
            <a:noAutofit/>
          </a:bodyPr>
          <a:lstStyle/>
          <a:p>
            <a:endParaRPr lang="en-GB" sz="1869" dirty="0"/>
          </a:p>
        </p:txBody>
      </p:sp>
      <p:sp>
        <p:nvSpPr>
          <p:cNvPr id="2" name="Title 1">
            <a:extLst>
              <a:ext uri="{FF2B5EF4-FFF2-40B4-BE49-F238E27FC236}">
                <a16:creationId xmlns:a16="http://schemas.microsoft.com/office/drawing/2014/main" id="{4BA191D5-3F67-4004-9030-1E629CBB9F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8668F4-7829-4DC2-A6B6-6679C8E6EA1E}"/>
              </a:ext>
            </a:extLst>
          </p:cNvPr>
          <p:cNvSpPr>
            <a:spLocks noGrp="1"/>
          </p:cNvSpPr>
          <p:nvPr>
            <p:ph sz="half" idx="1"/>
          </p:nvPr>
        </p:nvSpPr>
        <p:spPr>
          <a:xfrm>
            <a:off x="292500" y="1692000"/>
            <a:ext cx="3776175" cy="37532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2DF710F-FCCA-4C83-873F-9B2BA8DDEE1C}"/>
              </a:ext>
            </a:extLst>
          </p:cNvPr>
          <p:cNvSpPr>
            <a:spLocks noGrp="1"/>
          </p:cNvSpPr>
          <p:nvPr>
            <p:ph sz="half" idx="2"/>
          </p:nvPr>
        </p:nvSpPr>
        <p:spPr>
          <a:xfrm>
            <a:off x="4893525" y="1692000"/>
            <a:ext cx="3776175" cy="37532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7">
            <a:extLst>
              <a:ext uri="{FF2B5EF4-FFF2-40B4-BE49-F238E27FC236}">
                <a16:creationId xmlns:a16="http://schemas.microsoft.com/office/drawing/2014/main" id="{13AC6455-3582-4718-B3FB-9FFB8D017207}"/>
              </a:ext>
            </a:extLst>
          </p:cNvPr>
          <p:cNvSpPr>
            <a:spLocks noGrp="1"/>
          </p:cNvSpPr>
          <p:nvPr>
            <p:ph type="dt" sz="half" idx="10"/>
          </p:nvPr>
        </p:nvSpPr>
        <p:spPr/>
        <p:txBody>
          <a:bodyPr/>
          <a:lstStyle/>
          <a:p>
            <a:fld id="{8ECC49CE-6F1F-4C54-9260-A3B5B16A4400}" type="datetime1">
              <a:rPr lang="en-GB" smtClean="0"/>
              <a:pPr/>
              <a:t>29/11/2021</a:t>
            </a:fld>
            <a:endParaRPr lang="en-GB" dirty="0"/>
          </a:p>
        </p:txBody>
      </p:sp>
      <p:sp>
        <p:nvSpPr>
          <p:cNvPr id="9" name="Footer Placeholder 8">
            <a:extLst>
              <a:ext uri="{FF2B5EF4-FFF2-40B4-BE49-F238E27FC236}">
                <a16:creationId xmlns:a16="http://schemas.microsoft.com/office/drawing/2014/main" id="{997F4415-65C6-4AE4-9ABF-A4658E6FF995}"/>
              </a:ext>
            </a:extLst>
          </p:cNvPr>
          <p:cNvSpPr>
            <a:spLocks noGrp="1"/>
          </p:cNvSpPr>
          <p:nvPr>
            <p:ph type="ftr" sz="quarter" idx="11"/>
          </p:nvPr>
        </p:nvSpPr>
        <p:spPr/>
        <p:txBody>
          <a:bodyPr/>
          <a:lstStyle/>
          <a:p>
            <a:endParaRPr lang="en-GB" dirty="0"/>
          </a:p>
        </p:txBody>
      </p:sp>
      <p:sp>
        <p:nvSpPr>
          <p:cNvPr id="10" name="Slide Number Placeholder 9">
            <a:extLst>
              <a:ext uri="{FF2B5EF4-FFF2-40B4-BE49-F238E27FC236}">
                <a16:creationId xmlns:a16="http://schemas.microsoft.com/office/drawing/2014/main" id="{8D396CFF-B34F-4D0C-AFAF-1BF4C7DE25C2}"/>
              </a:ext>
            </a:extLst>
          </p:cNvPr>
          <p:cNvSpPr>
            <a:spLocks noGrp="1"/>
          </p:cNvSpPr>
          <p:nvPr>
            <p:ph type="sldNum" sz="quarter" idx="12"/>
          </p:nvPr>
        </p:nvSpPr>
        <p:spPr/>
        <p:txBody>
          <a:bodyPr/>
          <a:lstStyle/>
          <a:p>
            <a:fld id="{293B8A09-8DEB-4DB8-9D96-820A6596E217}" type="slidenum">
              <a:rPr lang="en-GB" smtClean="0"/>
              <a:pPr/>
              <a:t>‹#›</a:t>
            </a:fld>
            <a:endParaRPr lang="en-GB" dirty="0"/>
          </a:p>
        </p:txBody>
      </p:sp>
      <p:cxnSp>
        <p:nvCxnSpPr>
          <p:cNvPr id="11" name="Straight Connector 10">
            <a:extLst>
              <a:ext uri="{FF2B5EF4-FFF2-40B4-BE49-F238E27FC236}">
                <a16:creationId xmlns:a16="http://schemas.microsoft.com/office/drawing/2014/main" id="{5A9BCCE9-0821-4D3B-BA36-496CCF7C44FC}"/>
              </a:ext>
            </a:extLst>
          </p:cNvPr>
          <p:cNvCxnSpPr/>
          <p:nvPr userDrawn="1"/>
        </p:nvCxnSpPr>
        <p:spPr>
          <a:xfrm>
            <a:off x="4583017" y="1751682"/>
            <a:ext cx="0" cy="3693542"/>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68D30DEB-5634-45F0-A087-72C18CE04248}"/>
              </a:ext>
            </a:extLst>
          </p:cNvPr>
          <p:cNvSpPr/>
          <p:nvPr userDrawn="1"/>
        </p:nvSpPr>
        <p:spPr>
          <a:xfrm>
            <a:off x="9127309" y="2887262"/>
            <a:ext cx="778691" cy="2659589"/>
          </a:xfrm>
          <a:custGeom>
            <a:avLst/>
            <a:gdLst>
              <a:gd name="connsiteX0" fmla="*/ 958389 w 958389"/>
              <a:gd name="connsiteY0" fmla="*/ 0 h 2659589"/>
              <a:gd name="connsiteX1" fmla="*/ 958389 w 958389"/>
              <a:gd name="connsiteY1" fmla="*/ 2659589 h 2659589"/>
              <a:gd name="connsiteX2" fmla="*/ 895335 w 958389"/>
              <a:gd name="connsiteY2" fmla="*/ 2631990 h 2659589"/>
              <a:gd name="connsiteX3" fmla="*/ 675510 w 958389"/>
              <a:gd name="connsiteY3" fmla="*/ 2494416 h 2659589"/>
              <a:gd name="connsiteX4" fmla="*/ 484031 w 958389"/>
              <a:gd name="connsiteY4" fmla="*/ 2343249 h 2659589"/>
              <a:gd name="connsiteX5" fmla="*/ 150206 w 958389"/>
              <a:gd name="connsiteY5" fmla="*/ 1945174 h 2659589"/>
              <a:gd name="connsiteX6" fmla="*/ 170781 w 958389"/>
              <a:gd name="connsiteY6" fmla="*/ 620782 h 2659589"/>
              <a:gd name="connsiteX7" fmla="*/ 895547 w 958389"/>
              <a:gd name="connsiteY7" fmla="*/ 18629 h 265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389" h="2659589">
                <a:moveTo>
                  <a:pt x="958389" y="0"/>
                </a:moveTo>
                <a:lnTo>
                  <a:pt x="958389" y="2659589"/>
                </a:lnTo>
                <a:lnTo>
                  <a:pt x="895335" y="2631990"/>
                </a:lnTo>
                <a:cubicBezTo>
                  <a:pt x="817861" y="2593936"/>
                  <a:pt x="744166" y="2548795"/>
                  <a:pt x="675510" y="2494416"/>
                </a:cubicBezTo>
                <a:lnTo>
                  <a:pt x="484031" y="2343249"/>
                </a:lnTo>
                <a:cubicBezTo>
                  <a:pt x="345463" y="2233653"/>
                  <a:pt x="233346" y="2099701"/>
                  <a:pt x="150206" y="1945174"/>
                </a:cubicBezTo>
                <a:cubicBezTo>
                  <a:pt x="-72767" y="1529885"/>
                  <a:pt x="-32037" y="1031874"/>
                  <a:pt x="170781" y="620782"/>
                </a:cubicBezTo>
                <a:cubicBezTo>
                  <a:pt x="314392" y="329786"/>
                  <a:pt x="582292" y="124870"/>
                  <a:pt x="895547" y="18629"/>
                </a:cubicBezTo>
                <a:close/>
              </a:path>
            </a:pathLst>
          </a:custGeom>
          <a:solidFill>
            <a:srgbClr val="F7D0E4"/>
          </a:solidFill>
          <a:ln w="9525" cap="flat">
            <a:noFill/>
            <a:prstDash val="solid"/>
            <a:miter/>
          </a:ln>
        </p:spPr>
        <p:txBody>
          <a:bodyPr wrap="square" rtlCol="0" anchor="ctr">
            <a:noAutofit/>
          </a:bodyPr>
          <a:lstStyle/>
          <a:p>
            <a:endParaRPr lang="en-GB" sz="1869" dirty="0"/>
          </a:p>
        </p:txBody>
      </p:sp>
      <p:sp>
        <p:nvSpPr>
          <p:cNvPr id="16" name="Freeform: Shape 15">
            <a:extLst>
              <a:ext uri="{FF2B5EF4-FFF2-40B4-BE49-F238E27FC236}">
                <a16:creationId xmlns:a16="http://schemas.microsoft.com/office/drawing/2014/main" id="{2D0C6081-F614-45E5-B6BD-B7FDE2EA0D6E}"/>
              </a:ext>
            </a:extLst>
          </p:cNvPr>
          <p:cNvSpPr/>
          <p:nvPr userDrawn="1"/>
        </p:nvSpPr>
        <p:spPr>
          <a:xfrm>
            <a:off x="9059719" y="649289"/>
            <a:ext cx="373238" cy="463296"/>
          </a:xfrm>
          <a:custGeom>
            <a:avLst/>
            <a:gdLst>
              <a:gd name="connsiteX0" fmla="*/ 163080 w 283387"/>
              <a:gd name="connsiteY0" fmla="*/ 284641 h 285809"/>
              <a:gd name="connsiteX1" fmla="*/ 214992 w 283387"/>
              <a:gd name="connsiteY1" fmla="*/ 265401 h 285809"/>
              <a:gd name="connsiteX2" fmla="*/ 224707 w 283387"/>
              <a:gd name="connsiteY2" fmla="*/ 259114 h 285809"/>
              <a:gd name="connsiteX3" fmla="*/ 282619 w 283387"/>
              <a:gd name="connsiteY3" fmla="*/ 157673 h 285809"/>
              <a:gd name="connsiteX4" fmla="*/ 283286 w 283387"/>
              <a:gd name="connsiteY4" fmla="*/ 140433 h 285809"/>
              <a:gd name="connsiteX5" fmla="*/ 266617 w 283387"/>
              <a:gd name="connsiteY5" fmla="*/ 72138 h 285809"/>
              <a:gd name="connsiteX6" fmla="*/ 216230 w 283387"/>
              <a:gd name="connsiteY6" fmla="*/ 23180 h 285809"/>
              <a:gd name="connsiteX7" fmla="*/ 200895 w 283387"/>
              <a:gd name="connsiteY7" fmla="*/ 14988 h 285809"/>
              <a:gd name="connsiteX8" fmla="*/ 123933 w 283387"/>
              <a:gd name="connsiteY8" fmla="*/ 1177 h 285809"/>
              <a:gd name="connsiteX9" fmla="*/ 123933 w 283387"/>
              <a:gd name="connsiteY9" fmla="*/ 1177 h 285809"/>
              <a:gd name="connsiteX10" fmla="*/ 43922 w 283387"/>
              <a:gd name="connsiteY10" fmla="*/ 45183 h 285809"/>
              <a:gd name="connsiteX11" fmla="*/ 29825 w 283387"/>
              <a:gd name="connsiteY11" fmla="*/ 61851 h 285809"/>
              <a:gd name="connsiteX12" fmla="*/ 5346 w 283387"/>
              <a:gd name="connsiteY12" fmla="*/ 107095 h 285809"/>
              <a:gd name="connsiteX13" fmla="*/ 679 w 283387"/>
              <a:gd name="connsiteY13" fmla="*/ 156434 h 285809"/>
              <a:gd name="connsiteX14" fmla="*/ 15157 w 283387"/>
              <a:gd name="connsiteY14" fmla="*/ 203869 h 285809"/>
              <a:gd name="connsiteX15" fmla="*/ 48209 w 283387"/>
              <a:gd name="connsiteY15" fmla="*/ 243303 h 285809"/>
              <a:gd name="connsiteX16" fmla="*/ 67163 w 283387"/>
              <a:gd name="connsiteY16" fmla="*/ 258257 h 285809"/>
              <a:gd name="connsiteX17" fmla="*/ 112979 w 283387"/>
              <a:gd name="connsiteY17" fmla="*/ 281307 h 285809"/>
              <a:gd name="connsiteX18" fmla="*/ 163080 w 283387"/>
              <a:gd name="connsiteY18" fmla="*/ 284641 h 28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387" h="285809">
                <a:moveTo>
                  <a:pt x="163080" y="284641"/>
                </a:moveTo>
                <a:cubicBezTo>
                  <a:pt x="181749" y="282069"/>
                  <a:pt x="199180" y="275592"/>
                  <a:pt x="214992" y="265401"/>
                </a:cubicBezTo>
                <a:lnTo>
                  <a:pt x="224707" y="259114"/>
                </a:lnTo>
                <a:cubicBezTo>
                  <a:pt x="259282" y="236730"/>
                  <a:pt x="280904" y="198821"/>
                  <a:pt x="282619" y="157673"/>
                </a:cubicBezTo>
                <a:lnTo>
                  <a:pt x="283286" y="140433"/>
                </a:lnTo>
                <a:cubicBezTo>
                  <a:pt x="284238" y="116525"/>
                  <a:pt x="278523" y="92903"/>
                  <a:pt x="266617" y="72138"/>
                </a:cubicBezTo>
                <a:cubicBezTo>
                  <a:pt x="254711" y="51374"/>
                  <a:pt x="237280" y="34419"/>
                  <a:pt x="216230" y="23180"/>
                </a:cubicBezTo>
                <a:lnTo>
                  <a:pt x="200895" y="14988"/>
                </a:lnTo>
                <a:cubicBezTo>
                  <a:pt x="177177" y="2320"/>
                  <a:pt x="150602" y="-2442"/>
                  <a:pt x="123933" y="1177"/>
                </a:cubicBezTo>
                <a:lnTo>
                  <a:pt x="123933" y="1177"/>
                </a:lnTo>
                <a:cubicBezTo>
                  <a:pt x="92690" y="5463"/>
                  <a:pt x="64211" y="21084"/>
                  <a:pt x="43922" y="45183"/>
                </a:cubicBezTo>
                <a:lnTo>
                  <a:pt x="29825" y="61851"/>
                </a:lnTo>
                <a:cubicBezTo>
                  <a:pt x="18586" y="75186"/>
                  <a:pt x="10299" y="90426"/>
                  <a:pt x="5346" y="107095"/>
                </a:cubicBezTo>
                <a:cubicBezTo>
                  <a:pt x="488" y="123097"/>
                  <a:pt x="-1035" y="139766"/>
                  <a:pt x="679" y="156434"/>
                </a:cubicBezTo>
                <a:cubicBezTo>
                  <a:pt x="2393" y="173103"/>
                  <a:pt x="7251" y="189105"/>
                  <a:pt x="15157" y="203869"/>
                </a:cubicBezTo>
                <a:cubicBezTo>
                  <a:pt x="23444" y="219204"/>
                  <a:pt x="34493" y="232444"/>
                  <a:pt x="48209" y="243303"/>
                </a:cubicBezTo>
                <a:lnTo>
                  <a:pt x="67163" y="258257"/>
                </a:lnTo>
                <a:cubicBezTo>
                  <a:pt x="80784" y="269020"/>
                  <a:pt x="96214" y="276830"/>
                  <a:pt x="112979" y="281307"/>
                </a:cubicBezTo>
                <a:cubicBezTo>
                  <a:pt x="129362" y="285879"/>
                  <a:pt x="146221" y="286927"/>
                  <a:pt x="163080" y="284641"/>
                </a:cubicBezTo>
              </a:path>
            </a:pathLst>
          </a:custGeom>
          <a:solidFill>
            <a:schemeClr val="accent5"/>
          </a:solidFill>
          <a:ln w="9525" cap="flat">
            <a:noFill/>
            <a:prstDash val="solid"/>
            <a:miter/>
          </a:ln>
        </p:spPr>
        <p:txBody>
          <a:bodyPr rtlCol="0" anchor="ctr"/>
          <a:lstStyle/>
          <a:p>
            <a:endParaRPr lang="en-GB" sz="1869" dirty="0"/>
          </a:p>
        </p:txBody>
      </p:sp>
      <p:sp>
        <p:nvSpPr>
          <p:cNvPr id="15" name="Freeform: Shape 14">
            <a:extLst>
              <a:ext uri="{FF2B5EF4-FFF2-40B4-BE49-F238E27FC236}">
                <a16:creationId xmlns:a16="http://schemas.microsoft.com/office/drawing/2014/main" id="{23D85EDA-40DD-42C8-AF19-BB3C69F2D699}"/>
              </a:ext>
            </a:extLst>
          </p:cNvPr>
          <p:cNvSpPr/>
          <p:nvPr userDrawn="1"/>
        </p:nvSpPr>
        <p:spPr>
          <a:xfrm>
            <a:off x="7628950" y="1"/>
            <a:ext cx="1456306" cy="706453"/>
          </a:xfrm>
          <a:custGeom>
            <a:avLst/>
            <a:gdLst>
              <a:gd name="connsiteX0" fmla="*/ 0 w 1792377"/>
              <a:gd name="connsiteY0" fmla="*/ 0 h 706453"/>
              <a:gd name="connsiteX1" fmla="*/ 1792377 w 1792377"/>
              <a:gd name="connsiteY1" fmla="*/ 0 h 706453"/>
              <a:gd name="connsiteX2" fmla="*/ 1791517 w 1792377"/>
              <a:gd name="connsiteY2" fmla="*/ 3854 h 706453"/>
              <a:gd name="connsiteX3" fmla="*/ 1787503 w 1792377"/>
              <a:gd name="connsiteY3" fmla="*/ 21457 h 706453"/>
              <a:gd name="connsiteX4" fmla="*/ 1563005 w 1792377"/>
              <a:gd name="connsiteY4" fmla="*/ 431080 h 706453"/>
              <a:gd name="connsiteX5" fmla="*/ 1155081 w 1792377"/>
              <a:gd name="connsiteY5" fmla="*/ 658664 h 706453"/>
              <a:gd name="connsiteX6" fmla="*/ 1043757 w 1792377"/>
              <a:gd name="connsiteY6" fmla="*/ 684604 h 706453"/>
              <a:gd name="connsiteX7" fmla="*/ 842573 w 1792377"/>
              <a:gd name="connsiteY7" fmla="*/ 706375 h 706453"/>
              <a:gd name="connsiteX8" fmla="*/ 792394 w 1792377"/>
              <a:gd name="connsiteY8" fmla="*/ 704213 h 706453"/>
              <a:gd name="connsiteX9" fmla="*/ 297388 w 1792377"/>
              <a:gd name="connsiteY9" fmla="*/ 480178 h 706453"/>
              <a:gd name="connsiteX10" fmla="*/ 258326 w 1792377"/>
              <a:gd name="connsiteY10" fmla="*/ 447601 h 706453"/>
              <a:gd name="connsiteX11" fmla="*/ 39540 w 1792377"/>
              <a:gd name="connsiteY11" fmla="*/ 136948 h 706453"/>
              <a:gd name="connsiteX12" fmla="*/ 935 w 1792377"/>
              <a:gd name="connsiteY12" fmla="*/ 4347 h 70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2377" h="706453">
                <a:moveTo>
                  <a:pt x="0" y="0"/>
                </a:moveTo>
                <a:lnTo>
                  <a:pt x="1792377" y="0"/>
                </a:lnTo>
                <a:lnTo>
                  <a:pt x="1791517" y="3854"/>
                </a:lnTo>
                <a:cubicBezTo>
                  <a:pt x="1789046" y="14354"/>
                  <a:pt x="1787503" y="21457"/>
                  <a:pt x="1787503" y="21457"/>
                </a:cubicBezTo>
                <a:cubicBezTo>
                  <a:pt x="1752608" y="176475"/>
                  <a:pt x="1675100" y="318213"/>
                  <a:pt x="1563005" y="431080"/>
                </a:cubicBezTo>
                <a:cubicBezTo>
                  <a:pt x="1451065" y="543946"/>
                  <a:pt x="1309943" y="622690"/>
                  <a:pt x="1155081" y="658664"/>
                </a:cubicBezTo>
                <a:lnTo>
                  <a:pt x="1043757" y="684604"/>
                </a:lnTo>
                <a:cubicBezTo>
                  <a:pt x="977210" y="700044"/>
                  <a:pt x="909584" y="707301"/>
                  <a:pt x="842573" y="706375"/>
                </a:cubicBezTo>
                <a:cubicBezTo>
                  <a:pt x="825744" y="706220"/>
                  <a:pt x="809069" y="705448"/>
                  <a:pt x="792394" y="704213"/>
                </a:cubicBezTo>
                <a:cubicBezTo>
                  <a:pt x="616842" y="681362"/>
                  <a:pt x="442986" y="596750"/>
                  <a:pt x="297388" y="480178"/>
                </a:cubicBezTo>
                <a:cubicBezTo>
                  <a:pt x="284109" y="469525"/>
                  <a:pt x="271140" y="458718"/>
                  <a:pt x="258326" y="447601"/>
                </a:cubicBezTo>
                <a:cubicBezTo>
                  <a:pt x="160589" y="357739"/>
                  <a:pt x="81229" y="260622"/>
                  <a:pt x="39540" y="136948"/>
                </a:cubicBezTo>
                <a:cubicBezTo>
                  <a:pt x="25644" y="92790"/>
                  <a:pt x="12462" y="48631"/>
                  <a:pt x="935" y="4347"/>
                </a:cubicBezTo>
                <a:close/>
              </a:path>
            </a:pathLst>
          </a:custGeom>
          <a:solidFill>
            <a:schemeClr val="accent1"/>
          </a:solidFill>
          <a:ln w="9525" cap="flat">
            <a:noFill/>
            <a:prstDash val="solid"/>
            <a:miter/>
          </a:ln>
        </p:spPr>
        <p:txBody>
          <a:bodyPr wrap="square" rtlCol="0" anchor="ctr">
            <a:noAutofit/>
          </a:bodyPr>
          <a:lstStyle/>
          <a:p>
            <a:endParaRPr lang="en-GB" sz="1869" dirty="0"/>
          </a:p>
        </p:txBody>
      </p:sp>
      <p:sp>
        <p:nvSpPr>
          <p:cNvPr id="21" name="Freeform: Shape 20">
            <a:extLst>
              <a:ext uri="{FF2B5EF4-FFF2-40B4-BE49-F238E27FC236}">
                <a16:creationId xmlns:a16="http://schemas.microsoft.com/office/drawing/2014/main" id="{810BD64F-C923-4203-B00D-820B09499752}"/>
              </a:ext>
            </a:extLst>
          </p:cNvPr>
          <p:cNvSpPr/>
          <p:nvPr userDrawn="1"/>
        </p:nvSpPr>
        <p:spPr>
          <a:xfrm>
            <a:off x="-18008" y="2297905"/>
            <a:ext cx="175892" cy="1272725"/>
          </a:xfrm>
          <a:custGeom>
            <a:avLst/>
            <a:gdLst>
              <a:gd name="connsiteX0" fmla="*/ 0 w 216483"/>
              <a:gd name="connsiteY0" fmla="*/ 0 h 1272725"/>
              <a:gd name="connsiteX1" fmla="*/ 99027 w 216483"/>
              <a:gd name="connsiteY1" fmla="*/ 137560 h 1272725"/>
              <a:gd name="connsiteX2" fmla="*/ 215750 w 216483"/>
              <a:gd name="connsiteY2" fmla="*/ 616125 h 1272725"/>
              <a:gd name="connsiteX3" fmla="*/ 210790 w 216483"/>
              <a:gd name="connsiteY3" fmla="*/ 736641 h 1272725"/>
              <a:gd name="connsiteX4" fmla="*/ 35904 w 216483"/>
              <a:gd name="connsiteY4" fmla="*/ 1229622 h 1272725"/>
              <a:gd name="connsiteX5" fmla="*/ 0 w 216483"/>
              <a:gd name="connsiteY5" fmla="*/ 1272725 h 127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83" h="1272725">
                <a:moveTo>
                  <a:pt x="0" y="0"/>
                </a:moveTo>
                <a:lnTo>
                  <a:pt x="99027" y="137560"/>
                </a:lnTo>
                <a:cubicBezTo>
                  <a:pt x="183067" y="282588"/>
                  <a:pt x="222462" y="448629"/>
                  <a:pt x="215750" y="616125"/>
                </a:cubicBezTo>
                <a:lnTo>
                  <a:pt x="210790" y="736641"/>
                </a:lnTo>
                <a:cubicBezTo>
                  <a:pt x="203495" y="915373"/>
                  <a:pt x="140687" y="1087608"/>
                  <a:pt x="35904" y="1229622"/>
                </a:cubicBezTo>
                <a:lnTo>
                  <a:pt x="0" y="1272725"/>
                </a:lnTo>
                <a:close/>
              </a:path>
            </a:pathLst>
          </a:custGeom>
          <a:solidFill>
            <a:schemeClr val="accent3"/>
          </a:solidFill>
          <a:ln w="9525" cap="flat">
            <a:noFill/>
            <a:prstDash val="solid"/>
            <a:miter/>
          </a:ln>
        </p:spPr>
        <p:txBody>
          <a:bodyPr wrap="square" rtlCol="0" anchor="ctr">
            <a:noAutofit/>
          </a:bodyPr>
          <a:lstStyle/>
          <a:p>
            <a:endParaRPr lang="en-GB" sz="1869" dirty="0"/>
          </a:p>
        </p:txBody>
      </p:sp>
    </p:spTree>
    <p:extLst>
      <p:ext uri="{BB962C8B-B14F-4D97-AF65-F5344CB8AC3E}">
        <p14:creationId xmlns:p14="http://schemas.microsoft.com/office/powerpoint/2010/main" val="37640520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nd Table - 1">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C2A71B60-1975-43D5-8A8E-0E8FF662DF2D}"/>
              </a:ext>
            </a:extLst>
          </p:cNvPr>
          <p:cNvSpPr/>
          <p:nvPr userDrawn="1"/>
        </p:nvSpPr>
        <p:spPr>
          <a:xfrm rot="17100000" flipH="1">
            <a:off x="4871617" y="5781025"/>
            <a:ext cx="956732" cy="1800474"/>
          </a:xfrm>
          <a:custGeom>
            <a:avLst/>
            <a:gdLst>
              <a:gd name="connsiteX0" fmla="*/ 23265 w 956732"/>
              <a:gd name="connsiteY0" fmla="*/ 989222 h 2215968"/>
              <a:gd name="connsiteX1" fmla="*/ 12235 w 956732"/>
              <a:gd name="connsiteY1" fmla="*/ 1052015 h 2215968"/>
              <a:gd name="connsiteX2" fmla="*/ 117564 w 956732"/>
              <a:gd name="connsiteY2" fmla="*/ 1836131 h 2215968"/>
              <a:gd name="connsiteX3" fmla="*/ 335091 w 956732"/>
              <a:gd name="connsiteY3" fmla="*/ 2188293 h 2215968"/>
              <a:gd name="connsiteX4" fmla="*/ 362965 w 956732"/>
              <a:gd name="connsiteY4" fmla="*/ 2215968 h 2215968"/>
              <a:gd name="connsiteX5" fmla="*/ 956732 w 956732"/>
              <a:gd name="connsiteY5" fmla="*/ 0 h 2215968"/>
              <a:gd name="connsiteX6" fmla="*/ 927339 w 956732"/>
              <a:gd name="connsiteY6" fmla="*/ 5699 h 2215968"/>
              <a:gd name="connsiteX7" fmla="*/ 859820 w 956732"/>
              <a:gd name="connsiteY7" fmla="*/ 25280 h 2215968"/>
              <a:gd name="connsiteX8" fmla="*/ 379088 w 956732"/>
              <a:gd name="connsiteY8" fmla="*/ 321238 h 2215968"/>
              <a:gd name="connsiteX9" fmla="*/ 329574 w 956732"/>
              <a:gd name="connsiteY9" fmla="*/ 375028 h 2215968"/>
              <a:gd name="connsiteX10" fmla="*/ 23265 w 956732"/>
              <a:gd name="connsiteY10" fmla="*/ 989222 h 221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732" h="2215968">
                <a:moveTo>
                  <a:pt x="23265" y="989222"/>
                </a:moveTo>
                <a:cubicBezTo>
                  <a:pt x="18988" y="1010152"/>
                  <a:pt x="15387" y="1031082"/>
                  <a:pt x="12235" y="1052015"/>
                </a:cubicBezTo>
                <a:cubicBezTo>
                  <a:pt x="-27825" y="1321189"/>
                  <a:pt x="36542" y="1578660"/>
                  <a:pt x="117564" y="1836131"/>
                </a:cubicBezTo>
                <a:cubicBezTo>
                  <a:pt x="163140" y="1971337"/>
                  <a:pt x="239604" y="2084768"/>
                  <a:pt x="335091" y="2188293"/>
                </a:cubicBezTo>
                <a:lnTo>
                  <a:pt x="362965" y="2215968"/>
                </a:lnTo>
                <a:lnTo>
                  <a:pt x="956732" y="0"/>
                </a:lnTo>
                <a:lnTo>
                  <a:pt x="927339" y="5699"/>
                </a:lnTo>
                <a:cubicBezTo>
                  <a:pt x="904606" y="11552"/>
                  <a:pt x="882099" y="18078"/>
                  <a:pt x="859820" y="25280"/>
                </a:cubicBezTo>
                <a:cubicBezTo>
                  <a:pt x="681119" y="81771"/>
                  <a:pt x="515025" y="175397"/>
                  <a:pt x="379088" y="321238"/>
                </a:cubicBezTo>
                <a:cubicBezTo>
                  <a:pt x="362431" y="338567"/>
                  <a:pt x="345778" y="356572"/>
                  <a:pt x="329574" y="375028"/>
                </a:cubicBezTo>
                <a:cubicBezTo>
                  <a:pt x="177207" y="548776"/>
                  <a:pt x="69402" y="760334"/>
                  <a:pt x="23265" y="989222"/>
                </a:cubicBezTo>
                <a:close/>
              </a:path>
            </a:pathLst>
          </a:custGeom>
          <a:solidFill>
            <a:schemeClr val="accent2"/>
          </a:solidFill>
          <a:ln w="9525" cap="flat">
            <a:noFill/>
            <a:prstDash val="solid"/>
            <a:miter/>
          </a:ln>
        </p:spPr>
        <p:txBody>
          <a:bodyPr wrap="square" rtlCol="0" anchor="ctr">
            <a:noAutofit/>
          </a:bodyPr>
          <a:lstStyle/>
          <a:p>
            <a:endParaRPr lang="en-GB" sz="1869" dirty="0"/>
          </a:p>
        </p:txBody>
      </p:sp>
      <p:sp>
        <p:nvSpPr>
          <p:cNvPr id="13" name="Freeform: Shape 12">
            <a:extLst>
              <a:ext uri="{FF2B5EF4-FFF2-40B4-BE49-F238E27FC236}">
                <a16:creationId xmlns:a16="http://schemas.microsoft.com/office/drawing/2014/main" id="{88A9F777-9D0F-42DE-BF5B-27ED3B8BFBA4}"/>
              </a:ext>
            </a:extLst>
          </p:cNvPr>
          <p:cNvSpPr/>
          <p:nvPr userDrawn="1"/>
        </p:nvSpPr>
        <p:spPr>
          <a:xfrm rot="10800000" flipH="1">
            <a:off x="6134438" y="2"/>
            <a:ext cx="1143108" cy="485033"/>
          </a:xfrm>
          <a:custGeom>
            <a:avLst/>
            <a:gdLst>
              <a:gd name="connsiteX0" fmla="*/ 0 w 1406902"/>
              <a:gd name="connsiteY0" fmla="*/ 485033 h 485033"/>
              <a:gd name="connsiteX1" fmla="*/ 1406902 w 1406902"/>
              <a:gd name="connsiteY1" fmla="*/ 485033 h 485033"/>
              <a:gd name="connsiteX2" fmla="*/ 1366204 w 1406902"/>
              <a:gd name="connsiteY2" fmla="*/ 372525 h 485033"/>
              <a:gd name="connsiteX3" fmla="*/ 1264634 w 1406902"/>
              <a:gd name="connsiteY3" fmla="*/ 219263 h 485033"/>
              <a:gd name="connsiteX4" fmla="*/ 1235777 w 1406902"/>
              <a:gd name="connsiteY4" fmla="*/ 191281 h 485033"/>
              <a:gd name="connsiteX5" fmla="*/ 1206671 w 1406902"/>
              <a:gd name="connsiteY5" fmla="*/ 166672 h 485033"/>
              <a:gd name="connsiteX6" fmla="*/ 471639 w 1406902"/>
              <a:gd name="connsiteY6" fmla="*/ 26386 h 485033"/>
              <a:gd name="connsiteX7" fmla="*/ 434163 w 1406902"/>
              <a:gd name="connsiteY7" fmla="*/ 37255 h 485033"/>
              <a:gd name="connsiteX8" fmla="*/ 167332 w 1406902"/>
              <a:gd name="connsiteY8" fmla="*/ 201525 h 485033"/>
              <a:gd name="connsiteX9" fmla="*/ 139850 w 1406902"/>
              <a:gd name="connsiteY9" fmla="*/ 231382 h 485033"/>
              <a:gd name="connsiteX10" fmla="*/ 32731 w 1406902"/>
              <a:gd name="connsiteY10" fmla="*/ 390359 h 48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6902" h="485033">
                <a:moveTo>
                  <a:pt x="0" y="485033"/>
                </a:moveTo>
                <a:lnTo>
                  <a:pt x="1406902" y="485033"/>
                </a:lnTo>
                <a:lnTo>
                  <a:pt x="1366204" y="372525"/>
                </a:lnTo>
                <a:cubicBezTo>
                  <a:pt x="1339079" y="317763"/>
                  <a:pt x="1305389" y="266109"/>
                  <a:pt x="1264634" y="219263"/>
                </a:cubicBezTo>
                <a:cubicBezTo>
                  <a:pt x="1255389" y="209645"/>
                  <a:pt x="1245771" y="200276"/>
                  <a:pt x="1235777" y="191281"/>
                </a:cubicBezTo>
                <a:cubicBezTo>
                  <a:pt x="1226408" y="182787"/>
                  <a:pt x="1216665" y="174543"/>
                  <a:pt x="1206671" y="166672"/>
                </a:cubicBezTo>
                <a:cubicBezTo>
                  <a:pt x="991682" y="13645"/>
                  <a:pt x="720230" y="-36323"/>
                  <a:pt x="471639" y="26386"/>
                </a:cubicBezTo>
                <a:cubicBezTo>
                  <a:pt x="459021" y="29635"/>
                  <a:pt x="446529" y="33257"/>
                  <a:pt x="434163" y="37255"/>
                </a:cubicBezTo>
                <a:cubicBezTo>
                  <a:pt x="334975" y="68610"/>
                  <a:pt x="242784" y="120577"/>
                  <a:pt x="167332" y="201525"/>
                </a:cubicBezTo>
                <a:cubicBezTo>
                  <a:pt x="158088" y="211144"/>
                  <a:pt x="148844" y="221138"/>
                  <a:pt x="139850" y="231382"/>
                </a:cubicBezTo>
                <a:cubicBezTo>
                  <a:pt x="97564" y="279601"/>
                  <a:pt x="61462" y="333067"/>
                  <a:pt x="32731" y="390359"/>
                </a:cubicBezTo>
                <a:close/>
              </a:path>
            </a:pathLst>
          </a:custGeom>
          <a:solidFill>
            <a:srgbClr val="97D5EF"/>
          </a:solidFill>
          <a:ln w="9525" cap="flat">
            <a:noFill/>
            <a:prstDash val="solid"/>
            <a:miter/>
          </a:ln>
        </p:spPr>
        <p:txBody>
          <a:bodyPr wrap="square" rtlCol="0" anchor="ctr">
            <a:noAutofit/>
          </a:bodyPr>
          <a:lstStyle/>
          <a:p>
            <a:endParaRPr lang="en-GB" sz="1869" dirty="0"/>
          </a:p>
        </p:txBody>
      </p:sp>
      <p:sp>
        <p:nvSpPr>
          <p:cNvPr id="7" name="Freeform: Shape 6">
            <a:extLst>
              <a:ext uri="{FF2B5EF4-FFF2-40B4-BE49-F238E27FC236}">
                <a16:creationId xmlns:a16="http://schemas.microsoft.com/office/drawing/2014/main" id="{1136F9E7-1C1B-495F-8B2A-E913E9BD4AFB}"/>
              </a:ext>
            </a:extLst>
          </p:cNvPr>
          <p:cNvSpPr/>
          <p:nvPr userDrawn="1"/>
        </p:nvSpPr>
        <p:spPr>
          <a:xfrm rot="10800000" flipH="1">
            <a:off x="8777203" y="485035"/>
            <a:ext cx="316434" cy="392785"/>
          </a:xfrm>
          <a:custGeom>
            <a:avLst/>
            <a:gdLst>
              <a:gd name="connsiteX0" fmla="*/ 163080 w 283387"/>
              <a:gd name="connsiteY0" fmla="*/ 284641 h 285809"/>
              <a:gd name="connsiteX1" fmla="*/ 214992 w 283387"/>
              <a:gd name="connsiteY1" fmla="*/ 265401 h 285809"/>
              <a:gd name="connsiteX2" fmla="*/ 224707 w 283387"/>
              <a:gd name="connsiteY2" fmla="*/ 259114 h 285809"/>
              <a:gd name="connsiteX3" fmla="*/ 282619 w 283387"/>
              <a:gd name="connsiteY3" fmla="*/ 157673 h 285809"/>
              <a:gd name="connsiteX4" fmla="*/ 283286 w 283387"/>
              <a:gd name="connsiteY4" fmla="*/ 140433 h 285809"/>
              <a:gd name="connsiteX5" fmla="*/ 266617 w 283387"/>
              <a:gd name="connsiteY5" fmla="*/ 72138 h 285809"/>
              <a:gd name="connsiteX6" fmla="*/ 216230 w 283387"/>
              <a:gd name="connsiteY6" fmla="*/ 23180 h 285809"/>
              <a:gd name="connsiteX7" fmla="*/ 200895 w 283387"/>
              <a:gd name="connsiteY7" fmla="*/ 14988 h 285809"/>
              <a:gd name="connsiteX8" fmla="*/ 123933 w 283387"/>
              <a:gd name="connsiteY8" fmla="*/ 1177 h 285809"/>
              <a:gd name="connsiteX9" fmla="*/ 123933 w 283387"/>
              <a:gd name="connsiteY9" fmla="*/ 1177 h 285809"/>
              <a:gd name="connsiteX10" fmla="*/ 43922 w 283387"/>
              <a:gd name="connsiteY10" fmla="*/ 45183 h 285809"/>
              <a:gd name="connsiteX11" fmla="*/ 29825 w 283387"/>
              <a:gd name="connsiteY11" fmla="*/ 61851 h 285809"/>
              <a:gd name="connsiteX12" fmla="*/ 5346 w 283387"/>
              <a:gd name="connsiteY12" fmla="*/ 107095 h 285809"/>
              <a:gd name="connsiteX13" fmla="*/ 679 w 283387"/>
              <a:gd name="connsiteY13" fmla="*/ 156434 h 285809"/>
              <a:gd name="connsiteX14" fmla="*/ 15157 w 283387"/>
              <a:gd name="connsiteY14" fmla="*/ 203869 h 285809"/>
              <a:gd name="connsiteX15" fmla="*/ 48209 w 283387"/>
              <a:gd name="connsiteY15" fmla="*/ 243303 h 285809"/>
              <a:gd name="connsiteX16" fmla="*/ 67163 w 283387"/>
              <a:gd name="connsiteY16" fmla="*/ 258257 h 285809"/>
              <a:gd name="connsiteX17" fmla="*/ 112979 w 283387"/>
              <a:gd name="connsiteY17" fmla="*/ 281307 h 285809"/>
              <a:gd name="connsiteX18" fmla="*/ 163080 w 283387"/>
              <a:gd name="connsiteY18" fmla="*/ 284641 h 28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387" h="285809">
                <a:moveTo>
                  <a:pt x="163080" y="284641"/>
                </a:moveTo>
                <a:cubicBezTo>
                  <a:pt x="181749" y="282069"/>
                  <a:pt x="199180" y="275592"/>
                  <a:pt x="214992" y="265401"/>
                </a:cubicBezTo>
                <a:lnTo>
                  <a:pt x="224707" y="259114"/>
                </a:lnTo>
                <a:cubicBezTo>
                  <a:pt x="259282" y="236730"/>
                  <a:pt x="280904" y="198821"/>
                  <a:pt x="282619" y="157673"/>
                </a:cubicBezTo>
                <a:lnTo>
                  <a:pt x="283286" y="140433"/>
                </a:lnTo>
                <a:cubicBezTo>
                  <a:pt x="284238" y="116525"/>
                  <a:pt x="278523" y="92903"/>
                  <a:pt x="266617" y="72138"/>
                </a:cubicBezTo>
                <a:cubicBezTo>
                  <a:pt x="254711" y="51374"/>
                  <a:pt x="237280" y="34419"/>
                  <a:pt x="216230" y="23180"/>
                </a:cubicBezTo>
                <a:lnTo>
                  <a:pt x="200895" y="14988"/>
                </a:lnTo>
                <a:cubicBezTo>
                  <a:pt x="177177" y="2320"/>
                  <a:pt x="150602" y="-2442"/>
                  <a:pt x="123933" y="1177"/>
                </a:cubicBezTo>
                <a:lnTo>
                  <a:pt x="123933" y="1177"/>
                </a:lnTo>
                <a:cubicBezTo>
                  <a:pt x="92690" y="5463"/>
                  <a:pt x="64211" y="21084"/>
                  <a:pt x="43922" y="45183"/>
                </a:cubicBezTo>
                <a:lnTo>
                  <a:pt x="29825" y="61851"/>
                </a:lnTo>
                <a:cubicBezTo>
                  <a:pt x="18586" y="75186"/>
                  <a:pt x="10299" y="90426"/>
                  <a:pt x="5346" y="107095"/>
                </a:cubicBezTo>
                <a:cubicBezTo>
                  <a:pt x="488" y="123097"/>
                  <a:pt x="-1035" y="139766"/>
                  <a:pt x="679" y="156434"/>
                </a:cubicBezTo>
                <a:cubicBezTo>
                  <a:pt x="2393" y="173103"/>
                  <a:pt x="7251" y="189105"/>
                  <a:pt x="15157" y="203869"/>
                </a:cubicBezTo>
                <a:cubicBezTo>
                  <a:pt x="23444" y="219204"/>
                  <a:pt x="34493" y="232444"/>
                  <a:pt x="48209" y="243303"/>
                </a:cubicBezTo>
                <a:lnTo>
                  <a:pt x="67163" y="258257"/>
                </a:lnTo>
                <a:cubicBezTo>
                  <a:pt x="80784" y="269020"/>
                  <a:pt x="96214" y="276830"/>
                  <a:pt x="112979" y="281307"/>
                </a:cubicBezTo>
                <a:cubicBezTo>
                  <a:pt x="129362" y="285879"/>
                  <a:pt x="146221" y="286927"/>
                  <a:pt x="163080" y="284641"/>
                </a:cubicBezTo>
              </a:path>
            </a:pathLst>
          </a:custGeom>
          <a:solidFill>
            <a:srgbClr val="D42F7F"/>
          </a:solidFill>
          <a:ln w="9525" cap="flat">
            <a:noFill/>
            <a:prstDash val="solid"/>
            <a:miter/>
          </a:ln>
        </p:spPr>
        <p:txBody>
          <a:bodyPr rtlCol="0" anchor="ctr"/>
          <a:lstStyle/>
          <a:p>
            <a:endParaRPr lang="en-GB" sz="1869" dirty="0"/>
          </a:p>
        </p:txBody>
      </p:sp>
      <p:sp>
        <p:nvSpPr>
          <p:cNvPr id="2" name="Title 1">
            <a:extLst>
              <a:ext uri="{FF2B5EF4-FFF2-40B4-BE49-F238E27FC236}">
                <a16:creationId xmlns:a16="http://schemas.microsoft.com/office/drawing/2014/main" id="{4BA191D5-3F67-4004-9030-1E629CBB9FEB}"/>
              </a:ext>
            </a:extLst>
          </p:cNvPr>
          <p:cNvSpPr>
            <a:spLocks noGrp="1"/>
          </p:cNvSpPr>
          <p:nvPr>
            <p:ph type="title"/>
          </p:nvPr>
        </p:nvSpPr>
        <p:spPr>
          <a:xfrm>
            <a:off x="292500" y="358783"/>
            <a:ext cx="3744000" cy="98425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8668F4-7829-4DC2-A6B6-6679C8E6EA1E}"/>
              </a:ext>
            </a:extLst>
          </p:cNvPr>
          <p:cNvSpPr>
            <a:spLocks noGrp="1"/>
          </p:cNvSpPr>
          <p:nvPr>
            <p:ph sz="half" idx="1"/>
          </p:nvPr>
        </p:nvSpPr>
        <p:spPr>
          <a:xfrm>
            <a:off x="292500" y="1692000"/>
            <a:ext cx="3179475" cy="37532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7">
            <a:extLst>
              <a:ext uri="{FF2B5EF4-FFF2-40B4-BE49-F238E27FC236}">
                <a16:creationId xmlns:a16="http://schemas.microsoft.com/office/drawing/2014/main" id="{13AC6455-3582-4718-B3FB-9FFB8D017207}"/>
              </a:ext>
            </a:extLst>
          </p:cNvPr>
          <p:cNvSpPr>
            <a:spLocks noGrp="1"/>
          </p:cNvSpPr>
          <p:nvPr>
            <p:ph type="dt" sz="half" idx="10"/>
          </p:nvPr>
        </p:nvSpPr>
        <p:spPr/>
        <p:txBody>
          <a:bodyPr/>
          <a:lstStyle/>
          <a:p>
            <a:fld id="{8ECC49CE-6F1F-4C54-9260-A3B5B16A4400}" type="datetime1">
              <a:rPr lang="en-GB" smtClean="0"/>
              <a:pPr/>
              <a:t>29/11/2021</a:t>
            </a:fld>
            <a:endParaRPr lang="en-GB" dirty="0"/>
          </a:p>
        </p:txBody>
      </p:sp>
      <p:sp>
        <p:nvSpPr>
          <p:cNvPr id="9" name="Footer Placeholder 8">
            <a:extLst>
              <a:ext uri="{FF2B5EF4-FFF2-40B4-BE49-F238E27FC236}">
                <a16:creationId xmlns:a16="http://schemas.microsoft.com/office/drawing/2014/main" id="{997F4415-65C6-4AE4-9ABF-A4658E6FF995}"/>
              </a:ext>
            </a:extLst>
          </p:cNvPr>
          <p:cNvSpPr>
            <a:spLocks noGrp="1"/>
          </p:cNvSpPr>
          <p:nvPr>
            <p:ph type="ftr" sz="quarter" idx="11"/>
          </p:nvPr>
        </p:nvSpPr>
        <p:spPr/>
        <p:txBody>
          <a:bodyPr/>
          <a:lstStyle/>
          <a:p>
            <a:endParaRPr lang="en-GB" dirty="0"/>
          </a:p>
        </p:txBody>
      </p:sp>
      <p:sp>
        <p:nvSpPr>
          <p:cNvPr id="12" name="Slide Number Placeholder 9">
            <a:extLst>
              <a:ext uri="{FF2B5EF4-FFF2-40B4-BE49-F238E27FC236}">
                <a16:creationId xmlns:a16="http://schemas.microsoft.com/office/drawing/2014/main" id="{5275461E-7823-4C25-8AF1-B2C44004BDC8}"/>
              </a:ext>
            </a:extLst>
          </p:cNvPr>
          <p:cNvSpPr>
            <a:spLocks noGrp="1"/>
          </p:cNvSpPr>
          <p:nvPr>
            <p:ph type="sldNum" sz="quarter" idx="12"/>
          </p:nvPr>
        </p:nvSpPr>
        <p:spPr>
          <a:xfrm>
            <a:off x="9475985" y="6314888"/>
            <a:ext cx="116510" cy="168994"/>
          </a:xfrm>
        </p:spPr>
        <p:txBody>
          <a:bodyPr/>
          <a:lstStyle>
            <a:lvl1pPr>
              <a:defRPr>
                <a:solidFill>
                  <a:schemeClr val="bg1"/>
                </a:solidFill>
              </a:defRPr>
            </a:lvl1pPr>
          </a:lstStyle>
          <a:p>
            <a:fld id="{293B8A09-8DEB-4DB8-9D96-820A6596E217}" type="slidenum">
              <a:rPr lang="en-GB" smtClean="0"/>
              <a:pPr/>
              <a:t>‹#›</a:t>
            </a:fld>
            <a:endParaRPr lang="en-GB" dirty="0"/>
          </a:p>
        </p:txBody>
      </p:sp>
      <p:sp>
        <p:nvSpPr>
          <p:cNvPr id="11" name="Content Placeholder 10">
            <a:extLst>
              <a:ext uri="{FF2B5EF4-FFF2-40B4-BE49-F238E27FC236}">
                <a16:creationId xmlns:a16="http://schemas.microsoft.com/office/drawing/2014/main" id="{2A35059F-1FD1-49BE-87F2-D37B6B1EB522}"/>
              </a:ext>
            </a:extLst>
          </p:cNvPr>
          <p:cNvSpPr>
            <a:spLocks noGrp="1"/>
          </p:cNvSpPr>
          <p:nvPr>
            <p:ph sz="quarter" idx="13"/>
          </p:nvPr>
        </p:nvSpPr>
        <p:spPr>
          <a:xfrm>
            <a:off x="5066100" y="1699200"/>
            <a:ext cx="4501575" cy="38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65578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nd Table - 2">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F720967B-8C31-4B7D-8335-8AFBBD1138AC}"/>
              </a:ext>
            </a:extLst>
          </p:cNvPr>
          <p:cNvSpPr/>
          <p:nvPr userDrawn="1"/>
        </p:nvSpPr>
        <p:spPr>
          <a:xfrm rot="10800000" flipH="1">
            <a:off x="4055347" y="0"/>
            <a:ext cx="5850653" cy="6858000"/>
          </a:xfrm>
          <a:custGeom>
            <a:avLst/>
            <a:gdLst>
              <a:gd name="connsiteX0" fmla="*/ 1158901 w 7200804"/>
              <a:gd name="connsiteY0" fmla="*/ 0 h 6858000"/>
              <a:gd name="connsiteX1" fmla="*/ 7200804 w 7200804"/>
              <a:gd name="connsiteY1" fmla="*/ 0 h 6858000"/>
              <a:gd name="connsiteX2" fmla="*/ 7200804 w 7200804"/>
              <a:gd name="connsiteY2" fmla="*/ 6858000 h 6858000"/>
              <a:gd name="connsiteX3" fmla="*/ 1073629 w 7200804"/>
              <a:gd name="connsiteY3" fmla="*/ 6858000 h 6858000"/>
              <a:gd name="connsiteX4" fmla="*/ 943008 w 7200804"/>
              <a:gd name="connsiteY4" fmla="*/ 6631906 h 6858000"/>
              <a:gd name="connsiteX5" fmla="*/ 96388 w 7200804"/>
              <a:gd name="connsiteY5" fmla="*/ 4237740 h 6858000"/>
              <a:gd name="connsiteX6" fmla="*/ 49668 w 7200804"/>
              <a:gd name="connsiteY6" fmla="*/ 3888392 h 6858000"/>
              <a:gd name="connsiteX7" fmla="*/ 1077621 w 7200804"/>
              <a:gd name="connsiteY7" fmla="*/ 858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0804" h="6858000">
                <a:moveTo>
                  <a:pt x="1158901" y="0"/>
                </a:moveTo>
                <a:lnTo>
                  <a:pt x="7200804" y="0"/>
                </a:lnTo>
                <a:lnTo>
                  <a:pt x="7200804" y="6858000"/>
                </a:lnTo>
                <a:lnTo>
                  <a:pt x="1073629" y="6858000"/>
                </a:lnTo>
                <a:lnTo>
                  <a:pt x="943008" y="6631906"/>
                </a:lnTo>
                <a:cubicBezTo>
                  <a:pt x="531800" y="5884218"/>
                  <a:pt x="230724" y="5072961"/>
                  <a:pt x="96388" y="4237740"/>
                </a:cubicBezTo>
                <a:cubicBezTo>
                  <a:pt x="76369" y="4119795"/>
                  <a:pt x="60787" y="4004094"/>
                  <a:pt x="49668" y="3888392"/>
                </a:cubicBezTo>
                <a:cubicBezTo>
                  <a:pt x="-123897" y="2526673"/>
                  <a:pt x="143108" y="1091533"/>
                  <a:pt x="1077621" y="85820"/>
                </a:cubicBezTo>
                <a:close/>
              </a:path>
            </a:pathLst>
          </a:custGeom>
          <a:solidFill>
            <a:schemeClr val="accent4"/>
          </a:solidFill>
          <a:ln w="9525" cap="flat">
            <a:noFill/>
            <a:prstDash val="solid"/>
            <a:miter/>
          </a:ln>
        </p:spPr>
        <p:txBody>
          <a:bodyPr wrap="square" rtlCol="0" anchor="ctr">
            <a:noAutofit/>
          </a:bodyPr>
          <a:lstStyle/>
          <a:p>
            <a:endParaRPr lang="en-GB" sz="1869" dirty="0"/>
          </a:p>
        </p:txBody>
      </p:sp>
      <p:sp>
        <p:nvSpPr>
          <p:cNvPr id="18" name="Freeform: Shape 17">
            <a:extLst>
              <a:ext uri="{FF2B5EF4-FFF2-40B4-BE49-F238E27FC236}">
                <a16:creationId xmlns:a16="http://schemas.microsoft.com/office/drawing/2014/main" id="{8F59497E-5286-44DD-A02B-1C6A5B86B850}"/>
              </a:ext>
            </a:extLst>
          </p:cNvPr>
          <p:cNvSpPr/>
          <p:nvPr userDrawn="1"/>
        </p:nvSpPr>
        <p:spPr>
          <a:xfrm>
            <a:off x="9446508" y="6295823"/>
            <a:ext cx="170532" cy="209146"/>
          </a:xfrm>
          <a:custGeom>
            <a:avLst/>
            <a:gdLst>
              <a:gd name="connsiteX0" fmla="*/ 60843 w 931436"/>
              <a:gd name="connsiteY0" fmla="*/ 202156 h 928157"/>
              <a:gd name="connsiteX1" fmla="*/ 41793 w 931436"/>
              <a:gd name="connsiteY1" fmla="*/ 610302 h 928157"/>
              <a:gd name="connsiteX2" fmla="*/ 186954 w 931436"/>
              <a:gd name="connsiteY2" fmla="*/ 828710 h 928157"/>
              <a:gd name="connsiteX3" fmla="*/ 729689 w 931436"/>
              <a:gd name="connsiteY3" fmla="*/ 848141 h 928157"/>
              <a:gd name="connsiteX4" fmla="*/ 926761 w 931436"/>
              <a:gd name="connsiteY4" fmla="*/ 522386 h 928157"/>
              <a:gd name="connsiteX5" fmla="*/ 922284 w 931436"/>
              <a:gd name="connsiteY5" fmla="*/ 394275 h 928157"/>
              <a:gd name="connsiteX6" fmla="*/ 873326 w 931436"/>
              <a:gd name="connsiteY6" fmla="*/ 269021 h 928157"/>
              <a:gd name="connsiteX7" fmla="*/ 699018 w 931436"/>
              <a:gd name="connsiteY7" fmla="*/ 62329 h 928157"/>
              <a:gd name="connsiteX8" fmla="*/ 416221 w 931436"/>
              <a:gd name="connsiteY8" fmla="*/ 797 h 928157"/>
              <a:gd name="connsiteX9" fmla="*/ 156474 w 931436"/>
              <a:gd name="connsiteY9" fmla="*/ 108239 h 928157"/>
              <a:gd name="connsiteX10" fmla="*/ 60843 w 931436"/>
              <a:gd name="connsiteY10" fmla="*/ 202156 h 9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1436" h="928157">
                <a:moveTo>
                  <a:pt x="60843" y="202156"/>
                </a:moveTo>
                <a:cubicBezTo>
                  <a:pt x="-34312" y="304645"/>
                  <a:pt x="550" y="492192"/>
                  <a:pt x="41793" y="610302"/>
                </a:cubicBezTo>
                <a:cubicBezTo>
                  <a:pt x="70273" y="691836"/>
                  <a:pt x="126851" y="767179"/>
                  <a:pt x="186954" y="828710"/>
                </a:cubicBezTo>
                <a:cubicBezTo>
                  <a:pt x="338592" y="983968"/>
                  <a:pt x="556715" y="931009"/>
                  <a:pt x="729689" y="848141"/>
                </a:cubicBezTo>
                <a:cubicBezTo>
                  <a:pt x="852942" y="789182"/>
                  <a:pt x="909902" y="652498"/>
                  <a:pt x="926761" y="522386"/>
                </a:cubicBezTo>
                <a:cubicBezTo>
                  <a:pt x="932476" y="478571"/>
                  <a:pt x="934953" y="437138"/>
                  <a:pt x="922284" y="394275"/>
                </a:cubicBezTo>
                <a:cubicBezTo>
                  <a:pt x="909711" y="351603"/>
                  <a:pt x="890185" y="310169"/>
                  <a:pt x="873326" y="269021"/>
                </a:cubicBezTo>
                <a:cubicBezTo>
                  <a:pt x="836940" y="179867"/>
                  <a:pt x="782553" y="112621"/>
                  <a:pt x="699018" y="62329"/>
                </a:cubicBezTo>
                <a:cubicBezTo>
                  <a:pt x="613007" y="10608"/>
                  <a:pt x="515376" y="-3775"/>
                  <a:pt x="416221" y="797"/>
                </a:cubicBezTo>
                <a:cubicBezTo>
                  <a:pt x="312970" y="5560"/>
                  <a:pt x="233341" y="40040"/>
                  <a:pt x="156474" y="108239"/>
                </a:cubicBezTo>
                <a:cubicBezTo>
                  <a:pt x="123041" y="137862"/>
                  <a:pt x="90847" y="169104"/>
                  <a:pt x="60843" y="202156"/>
                </a:cubicBezTo>
              </a:path>
            </a:pathLst>
          </a:custGeom>
          <a:solidFill>
            <a:schemeClr val="bg1"/>
          </a:solidFill>
          <a:ln w="9525" cap="flat">
            <a:noFill/>
            <a:prstDash val="solid"/>
            <a:miter/>
          </a:ln>
        </p:spPr>
        <p:txBody>
          <a:bodyPr rtlCol="0" anchor="ctr"/>
          <a:lstStyle/>
          <a:p>
            <a:endParaRPr lang="en-GB" sz="1869" dirty="0"/>
          </a:p>
        </p:txBody>
      </p:sp>
      <p:sp>
        <p:nvSpPr>
          <p:cNvPr id="6" name="Freeform: Shape 5">
            <a:extLst>
              <a:ext uri="{FF2B5EF4-FFF2-40B4-BE49-F238E27FC236}">
                <a16:creationId xmlns:a16="http://schemas.microsoft.com/office/drawing/2014/main" id="{F20C1390-A172-48A3-B552-BD66EC6FEF58}"/>
              </a:ext>
            </a:extLst>
          </p:cNvPr>
          <p:cNvSpPr/>
          <p:nvPr userDrawn="1"/>
        </p:nvSpPr>
        <p:spPr>
          <a:xfrm rot="10800000" flipH="1">
            <a:off x="3634015" y="5565171"/>
            <a:ext cx="700446" cy="864811"/>
          </a:xfrm>
          <a:custGeom>
            <a:avLst/>
            <a:gdLst>
              <a:gd name="connsiteX0" fmla="*/ 49755 w 1142508"/>
              <a:gd name="connsiteY0" fmla="*/ 794788 h 1146118"/>
              <a:gd name="connsiteX1" fmla="*/ 184725 w 1142508"/>
              <a:gd name="connsiteY1" fmla="*/ 986431 h 1146118"/>
              <a:gd name="connsiteX2" fmla="*/ 208823 w 1142508"/>
              <a:gd name="connsiteY2" fmla="*/ 1006528 h 1146118"/>
              <a:gd name="connsiteX3" fmla="*/ 514194 w 1142508"/>
              <a:gd name="connsiteY3" fmla="*/ 1144736 h 1146118"/>
              <a:gd name="connsiteX4" fmla="*/ 545150 w 1142508"/>
              <a:gd name="connsiteY4" fmla="*/ 1146070 h 1146118"/>
              <a:gd name="connsiteX5" fmla="*/ 669261 w 1142508"/>
              <a:gd name="connsiteY5" fmla="*/ 1132639 h 1146118"/>
              <a:gd name="connsiteX6" fmla="*/ 737937 w 1142508"/>
              <a:gd name="connsiteY6" fmla="*/ 1116637 h 1146118"/>
              <a:gd name="connsiteX7" fmla="*/ 989587 w 1142508"/>
              <a:gd name="connsiteY7" fmla="*/ 976239 h 1146118"/>
              <a:gd name="connsiteX8" fmla="*/ 1128081 w 1142508"/>
              <a:gd name="connsiteY8" fmla="*/ 723541 h 1146118"/>
              <a:gd name="connsiteX9" fmla="*/ 1130557 w 1142508"/>
              <a:gd name="connsiteY9" fmla="*/ 712682 h 1146118"/>
              <a:gd name="connsiteX10" fmla="*/ 1135891 w 1142508"/>
              <a:gd name="connsiteY10" fmla="*/ 688774 h 1146118"/>
              <a:gd name="connsiteX11" fmla="*/ 997112 w 1142508"/>
              <a:gd name="connsiteY11" fmla="*/ 167185 h 1146118"/>
              <a:gd name="connsiteX12" fmla="*/ 975109 w 1142508"/>
              <a:gd name="connsiteY12" fmla="*/ 145849 h 1146118"/>
              <a:gd name="connsiteX13" fmla="*/ 952916 w 1142508"/>
              <a:gd name="connsiteY13" fmla="*/ 127085 h 1146118"/>
              <a:gd name="connsiteX14" fmla="*/ 392465 w 1142508"/>
              <a:gd name="connsiteY14" fmla="*/ 20119 h 1146118"/>
              <a:gd name="connsiteX15" fmla="*/ 363890 w 1142508"/>
              <a:gd name="connsiteY15" fmla="*/ 28406 h 1146118"/>
              <a:gd name="connsiteX16" fmla="*/ 160436 w 1142508"/>
              <a:gd name="connsiteY16" fmla="*/ 153660 h 1146118"/>
              <a:gd name="connsiteX17" fmla="*/ 139481 w 1142508"/>
              <a:gd name="connsiteY17" fmla="*/ 176425 h 1146118"/>
              <a:gd name="connsiteX18" fmla="*/ 9846 w 1142508"/>
              <a:gd name="connsiteY18" fmla="*/ 436362 h 1146118"/>
              <a:gd name="connsiteX19" fmla="*/ 5178 w 1142508"/>
              <a:gd name="connsiteY19" fmla="*/ 462937 h 1146118"/>
              <a:gd name="connsiteX20" fmla="*/ 49755 w 1142508"/>
              <a:gd name="connsiteY20" fmla="*/ 794788 h 114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2508" h="1146118">
                <a:moveTo>
                  <a:pt x="49755" y="794788"/>
                </a:moveTo>
                <a:cubicBezTo>
                  <a:pt x="75473" y="871083"/>
                  <a:pt x="124431" y="930995"/>
                  <a:pt x="184725" y="986431"/>
                </a:cubicBezTo>
                <a:cubicBezTo>
                  <a:pt x="192630" y="993289"/>
                  <a:pt x="200631" y="999956"/>
                  <a:pt x="208823" y="1006528"/>
                </a:cubicBezTo>
                <a:cubicBezTo>
                  <a:pt x="298643" y="1078442"/>
                  <a:pt x="405895" y="1130639"/>
                  <a:pt x="514194" y="1144736"/>
                </a:cubicBezTo>
                <a:cubicBezTo>
                  <a:pt x="524481" y="1145498"/>
                  <a:pt x="534768" y="1145974"/>
                  <a:pt x="545150" y="1146070"/>
                </a:cubicBezTo>
                <a:cubicBezTo>
                  <a:pt x="586489" y="1146641"/>
                  <a:pt x="628208" y="1142164"/>
                  <a:pt x="669261" y="1132639"/>
                </a:cubicBezTo>
                <a:lnTo>
                  <a:pt x="737937" y="1116637"/>
                </a:lnTo>
                <a:cubicBezTo>
                  <a:pt x="833472" y="1094444"/>
                  <a:pt x="920531" y="1045867"/>
                  <a:pt x="989587" y="976239"/>
                </a:cubicBezTo>
                <a:cubicBezTo>
                  <a:pt x="1058739" y="906611"/>
                  <a:pt x="1106554" y="819172"/>
                  <a:pt x="1128081" y="723541"/>
                </a:cubicBezTo>
                <a:cubicBezTo>
                  <a:pt x="1128081" y="723541"/>
                  <a:pt x="1129033" y="719159"/>
                  <a:pt x="1130557" y="712682"/>
                </a:cubicBezTo>
                <a:cubicBezTo>
                  <a:pt x="1131986" y="706205"/>
                  <a:pt x="1133986" y="697442"/>
                  <a:pt x="1135891" y="688774"/>
                </a:cubicBezTo>
                <a:cubicBezTo>
                  <a:pt x="1159513" y="511609"/>
                  <a:pt x="1121413" y="310060"/>
                  <a:pt x="997112" y="167185"/>
                </a:cubicBezTo>
                <a:cubicBezTo>
                  <a:pt x="990063" y="159851"/>
                  <a:pt x="982729" y="152707"/>
                  <a:pt x="975109" y="145849"/>
                </a:cubicBezTo>
                <a:cubicBezTo>
                  <a:pt x="967965" y="139372"/>
                  <a:pt x="960536" y="133086"/>
                  <a:pt x="952916" y="127085"/>
                </a:cubicBezTo>
                <a:cubicBezTo>
                  <a:pt x="788990" y="10404"/>
                  <a:pt x="582012" y="-27696"/>
                  <a:pt x="392465" y="20119"/>
                </a:cubicBezTo>
                <a:cubicBezTo>
                  <a:pt x="382844" y="22596"/>
                  <a:pt x="373319" y="25358"/>
                  <a:pt x="363890" y="28406"/>
                </a:cubicBezTo>
                <a:cubicBezTo>
                  <a:pt x="288261" y="52314"/>
                  <a:pt x="217967" y="91938"/>
                  <a:pt x="160436" y="153660"/>
                </a:cubicBezTo>
                <a:cubicBezTo>
                  <a:pt x="153387" y="160994"/>
                  <a:pt x="146339" y="168614"/>
                  <a:pt x="139481" y="176425"/>
                </a:cubicBezTo>
                <a:cubicBezTo>
                  <a:pt x="74997" y="249958"/>
                  <a:pt x="29372" y="339493"/>
                  <a:pt x="9846" y="436362"/>
                </a:cubicBezTo>
                <a:cubicBezTo>
                  <a:pt x="8036" y="445220"/>
                  <a:pt x="6512" y="454078"/>
                  <a:pt x="5178" y="462937"/>
                </a:cubicBezTo>
                <a:cubicBezTo>
                  <a:pt x="-11776" y="576856"/>
                  <a:pt x="15465" y="685822"/>
                  <a:pt x="49755" y="794788"/>
                </a:cubicBezTo>
              </a:path>
            </a:pathLst>
          </a:custGeom>
          <a:solidFill>
            <a:srgbClr val="97D5EF"/>
          </a:solidFill>
          <a:ln w="9525" cap="flat">
            <a:noFill/>
            <a:prstDash val="solid"/>
            <a:miter/>
          </a:ln>
        </p:spPr>
        <p:txBody>
          <a:bodyPr rtlCol="0" anchor="ctr"/>
          <a:lstStyle/>
          <a:p>
            <a:endParaRPr lang="en-GB" sz="1869" dirty="0"/>
          </a:p>
        </p:txBody>
      </p:sp>
      <p:sp>
        <p:nvSpPr>
          <p:cNvPr id="7" name="Freeform: Shape 6">
            <a:extLst>
              <a:ext uri="{FF2B5EF4-FFF2-40B4-BE49-F238E27FC236}">
                <a16:creationId xmlns:a16="http://schemas.microsoft.com/office/drawing/2014/main" id="{1136F9E7-1C1B-495F-8B2A-E913E9BD4AFB}"/>
              </a:ext>
            </a:extLst>
          </p:cNvPr>
          <p:cNvSpPr/>
          <p:nvPr userDrawn="1"/>
        </p:nvSpPr>
        <p:spPr>
          <a:xfrm rot="10800000" flipH="1">
            <a:off x="4272330" y="6412579"/>
            <a:ext cx="124260" cy="154242"/>
          </a:xfrm>
          <a:custGeom>
            <a:avLst/>
            <a:gdLst>
              <a:gd name="connsiteX0" fmla="*/ 163080 w 283387"/>
              <a:gd name="connsiteY0" fmla="*/ 284641 h 285809"/>
              <a:gd name="connsiteX1" fmla="*/ 214992 w 283387"/>
              <a:gd name="connsiteY1" fmla="*/ 265401 h 285809"/>
              <a:gd name="connsiteX2" fmla="*/ 224707 w 283387"/>
              <a:gd name="connsiteY2" fmla="*/ 259114 h 285809"/>
              <a:gd name="connsiteX3" fmla="*/ 282619 w 283387"/>
              <a:gd name="connsiteY3" fmla="*/ 157673 h 285809"/>
              <a:gd name="connsiteX4" fmla="*/ 283286 w 283387"/>
              <a:gd name="connsiteY4" fmla="*/ 140433 h 285809"/>
              <a:gd name="connsiteX5" fmla="*/ 266617 w 283387"/>
              <a:gd name="connsiteY5" fmla="*/ 72138 h 285809"/>
              <a:gd name="connsiteX6" fmla="*/ 216230 w 283387"/>
              <a:gd name="connsiteY6" fmla="*/ 23180 h 285809"/>
              <a:gd name="connsiteX7" fmla="*/ 200895 w 283387"/>
              <a:gd name="connsiteY7" fmla="*/ 14988 h 285809"/>
              <a:gd name="connsiteX8" fmla="*/ 123933 w 283387"/>
              <a:gd name="connsiteY8" fmla="*/ 1177 h 285809"/>
              <a:gd name="connsiteX9" fmla="*/ 123933 w 283387"/>
              <a:gd name="connsiteY9" fmla="*/ 1177 h 285809"/>
              <a:gd name="connsiteX10" fmla="*/ 43922 w 283387"/>
              <a:gd name="connsiteY10" fmla="*/ 45183 h 285809"/>
              <a:gd name="connsiteX11" fmla="*/ 29825 w 283387"/>
              <a:gd name="connsiteY11" fmla="*/ 61851 h 285809"/>
              <a:gd name="connsiteX12" fmla="*/ 5346 w 283387"/>
              <a:gd name="connsiteY12" fmla="*/ 107095 h 285809"/>
              <a:gd name="connsiteX13" fmla="*/ 679 w 283387"/>
              <a:gd name="connsiteY13" fmla="*/ 156434 h 285809"/>
              <a:gd name="connsiteX14" fmla="*/ 15157 w 283387"/>
              <a:gd name="connsiteY14" fmla="*/ 203869 h 285809"/>
              <a:gd name="connsiteX15" fmla="*/ 48209 w 283387"/>
              <a:gd name="connsiteY15" fmla="*/ 243303 h 285809"/>
              <a:gd name="connsiteX16" fmla="*/ 67163 w 283387"/>
              <a:gd name="connsiteY16" fmla="*/ 258257 h 285809"/>
              <a:gd name="connsiteX17" fmla="*/ 112979 w 283387"/>
              <a:gd name="connsiteY17" fmla="*/ 281307 h 285809"/>
              <a:gd name="connsiteX18" fmla="*/ 163080 w 283387"/>
              <a:gd name="connsiteY18" fmla="*/ 284641 h 28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387" h="285809">
                <a:moveTo>
                  <a:pt x="163080" y="284641"/>
                </a:moveTo>
                <a:cubicBezTo>
                  <a:pt x="181749" y="282069"/>
                  <a:pt x="199180" y="275592"/>
                  <a:pt x="214992" y="265401"/>
                </a:cubicBezTo>
                <a:lnTo>
                  <a:pt x="224707" y="259114"/>
                </a:lnTo>
                <a:cubicBezTo>
                  <a:pt x="259282" y="236730"/>
                  <a:pt x="280904" y="198821"/>
                  <a:pt x="282619" y="157673"/>
                </a:cubicBezTo>
                <a:lnTo>
                  <a:pt x="283286" y="140433"/>
                </a:lnTo>
                <a:cubicBezTo>
                  <a:pt x="284238" y="116525"/>
                  <a:pt x="278523" y="92903"/>
                  <a:pt x="266617" y="72138"/>
                </a:cubicBezTo>
                <a:cubicBezTo>
                  <a:pt x="254711" y="51374"/>
                  <a:pt x="237280" y="34419"/>
                  <a:pt x="216230" y="23180"/>
                </a:cubicBezTo>
                <a:lnTo>
                  <a:pt x="200895" y="14988"/>
                </a:lnTo>
                <a:cubicBezTo>
                  <a:pt x="177177" y="2320"/>
                  <a:pt x="150602" y="-2442"/>
                  <a:pt x="123933" y="1177"/>
                </a:cubicBezTo>
                <a:lnTo>
                  <a:pt x="123933" y="1177"/>
                </a:lnTo>
                <a:cubicBezTo>
                  <a:pt x="92690" y="5463"/>
                  <a:pt x="64211" y="21084"/>
                  <a:pt x="43922" y="45183"/>
                </a:cubicBezTo>
                <a:lnTo>
                  <a:pt x="29825" y="61851"/>
                </a:lnTo>
                <a:cubicBezTo>
                  <a:pt x="18586" y="75186"/>
                  <a:pt x="10299" y="90426"/>
                  <a:pt x="5346" y="107095"/>
                </a:cubicBezTo>
                <a:cubicBezTo>
                  <a:pt x="488" y="123097"/>
                  <a:pt x="-1035" y="139766"/>
                  <a:pt x="679" y="156434"/>
                </a:cubicBezTo>
                <a:cubicBezTo>
                  <a:pt x="2393" y="173103"/>
                  <a:pt x="7251" y="189105"/>
                  <a:pt x="15157" y="203869"/>
                </a:cubicBezTo>
                <a:cubicBezTo>
                  <a:pt x="23444" y="219204"/>
                  <a:pt x="34493" y="232444"/>
                  <a:pt x="48209" y="243303"/>
                </a:cubicBezTo>
                <a:lnTo>
                  <a:pt x="67163" y="258257"/>
                </a:lnTo>
                <a:cubicBezTo>
                  <a:pt x="80784" y="269020"/>
                  <a:pt x="96214" y="276830"/>
                  <a:pt x="112979" y="281307"/>
                </a:cubicBezTo>
                <a:cubicBezTo>
                  <a:pt x="129362" y="285879"/>
                  <a:pt x="146221" y="286927"/>
                  <a:pt x="163080" y="284641"/>
                </a:cubicBezTo>
              </a:path>
            </a:pathLst>
          </a:custGeom>
          <a:solidFill>
            <a:srgbClr val="D42F7F"/>
          </a:solidFill>
          <a:ln w="9525" cap="flat">
            <a:noFill/>
            <a:prstDash val="solid"/>
            <a:miter/>
          </a:ln>
        </p:spPr>
        <p:txBody>
          <a:bodyPr rtlCol="0" anchor="ctr"/>
          <a:lstStyle/>
          <a:p>
            <a:endParaRPr lang="en-GB" sz="1869" dirty="0"/>
          </a:p>
        </p:txBody>
      </p:sp>
      <p:sp>
        <p:nvSpPr>
          <p:cNvPr id="2" name="Title 1">
            <a:extLst>
              <a:ext uri="{FF2B5EF4-FFF2-40B4-BE49-F238E27FC236}">
                <a16:creationId xmlns:a16="http://schemas.microsoft.com/office/drawing/2014/main" id="{4BA191D5-3F67-4004-9030-1E629CBB9FEB}"/>
              </a:ext>
            </a:extLst>
          </p:cNvPr>
          <p:cNvSpPr>
            <a:spLocks noGrp="1"/>
          </p:cNvSpPr>
          <p:nvPr>
            <p:ph type="title"/>
          </p:nvPr>
        </p:nvSpPr>
        <p:spPr>
          <a:xfrm>
            <a:off x="292500" y="358783"/>
            <a:ext cx="3744000" cy="98425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8668F4-7829-4DC2-A6B6-6679C8E6EA1E}"/>
              </a:ext>
            </a:extLst>
          </p:cNvPr>
          <p:cNvSpPr>
            <a:spLocks noGrp="1"/>
          </p:cNvSpPr>
          <p:nvPr>
            <p:ph sz="half" idx="1"/>
          </p:nvPr>
        </p:nvSpPr>
        <p:spPr>
          <a:xfrm>
            <a:off x="292500" y="1692000"/>
            <a:ext cx="3179475" cy="37532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7">
            <a:extLst>
              <a:ext uri="{FF2B5EF4-FFF2-40B4-BE49-F238E27FC236}">
                <a16:creationId xmlns:a16="http://schemas.microsoft.com/office/drawing/2014/main" id="{13AC6455-3582-4718-B3FB-9FFB8D017207}"/>
              </a:ext>
            </a:extLst>
          </p:cNvPr>
          <p:cNvSpPr>
            <a:spLocks noGrp="1"/>
          </p:cNvSpPr>
          <p:nvPr>
            <p:ph type="dt" sz="half" idx="10"/>
          </p:nvPr>
        </p:nvSpPr>
        <p:spPr/>
        <p:txBody>
          <a:bodyPr/>
          <a:lstStyle/>
          <a:p>
            <a:fld id="{8ECC49CE-6F1F-4C54-9260-A3B5B16A4400}" type="datetime1">
              <a:rPr lang="en-GB" smtClean="0"/>
              <a:pPr/>
              <a:t>29/11/2021</a:t>
            </a:fld>
            <a:endParaRPr lang="en-GB" dirty="0"/>
          </a:p>
        </p:txBody>
      </p:sp>
      <p:sp>
        <p:nvSpPr>
          <p:cNvPr id="9" name="Footer Placeholder 8">
            <a:extLst>
              <a:ext uri="{FF2B5EF4-FFF2-40B4-BE49-F238E27FC236}">
                <a16:creationId xmlns:a16="http://schemas.microsoft.com/office/drawing/2014/main" id="{997F4415-65C6-4AE4-9ABF-A4658E6FF995}"/>
              </a:ext>
            </a:extLst>
          </p:cNvPr>
          <p:cNvSpPr>
            <a:spLocks noGrp="1"/>
          </p:cNvSpPr>
          <p:nvPr>
            <p:ph type="ftr" sz="quarter" idx="11"/>
          </p:nvPr>
        </p:nvSpPr>
        <p:spPr/>
        <p:txBody>
          <a:bodyPr/>
          <a:lstStyle/>
          <a:p>
            <a:endParaRPr lang="en-GB" dirty="0"/>
          </a:p>
        </p:txBody>
      </p:sp>
      <p:sp>
        <p:nvSpPr>
          <p:cNvPr id="10" name="Slide Number Placeholder 9">
            <a:extLst>
              <a:ext uri="{FF2B5EF4-FFF2-40B4-BE49-F238E27FC236}">
                <a16:creationId xmlns:a16="http://schemas.microsoft.com/office/drawing/2014/main" id="{8D396CFF-B34F-4D0C-AFAF-1BF4C7DE25C2}"/>
              </a:ext>
            </a:extLst>
          </p:cNvPr>
          <p:cNvSpPr>
            <a:spLocks noGrp="1"/>
          </p:cNvSpPr>
          <p:nvPr>
            <p:ph type="sldNum" sz="quarter" idx="12"/>
          </p:nvPr>
        </p:nvSpPr>
        <p:spPr/>
        <p:txBody>
          <a:bodyPr/>
          <a:lstStyle>
            <a:lvl1pPr>
              <a:defRPr>
                <a:solidFill>
                  <a:schemeClr val="accent1"/>
                </a:solidFill>
              </a:defRPr>
            </a:lvl1pPr>
          </a:lstStyle>
          <a:p>
            <a:fld id="{293B8A09-8DEB-4DB8-9D96-820A6596E217}" type="slidenum">
              <a:rPr lang="en-GB" smtClean="0"/>
              <a:pPr/>
              <a:t>‹#›</a:t>
            </a:fld>
            <a:endParaRPr lang="en-GB" dirty="0"/>
          </a:p>
        </p:txBody>
      </p:sp>
      <p:sp>
        <p:nvSpPr>
          <p:cNvPr id="12" name="Content Placeholder 10">
            <a:extLst>
              <a:ext uri="{FF2B5EF4-FFF2-40B4-BE49-F238E27FC236}">
                <a16:creationId xmlns:a16="http://schemas.microsoft.com/office/drawing/2014/main" id="{938AE26E-C782-4B0C-9658-85B74ADBAB1F}"/>
              </a:ext>
            </a:extLst>
          </p:cNvPr>
          <p:cNvSpPr>
            <a:spLocks noGrp="1"/>
          </p:cNvSpPr>
          <p:nvPr>
            <p:ph sz="quarter" idx="13"/>
          </p:nvPr>
        </p:nvSpPr>
        <p:spPr>
          <a:xfrm>
            <a:off x="5066100" y="1699200"/>
            <a:ext cx="4501575" cy="38160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a16="http://schemas.microsoft.com/office/drawing/2014/main" id="{A7AF07BA-BDC1-47E8-96EF-2DAE337B55A2}"/>
              </a:ext>
            </a:extLst>
          </p:cNvPr>
          <p:cNvPicPr>
            <a:picLocks noChangeAspect="1"/>
          </p:cNvPicPr>
          <p:nvPr userDrawn="1"/>
        </p:nvPicPr>
        <p:blipFill>
          <a:blip r:embed="rId2"/>
          <a:stretch>
            <a:fillRect/>
          </a:stretch>
        </p:blipFill>
        <p:spPr>
          <a:xfrm>
            <a:off x="8348994" y="6210141"/>
            <a:ext cx="905004" cy="224511"/>
          </a:xfrm>
          <a:prstGeom prst="rect">
            <a:avLst/>
          </a:prstGeom>
        </p:spPr>
      </p:pic>
    </p:spTree>
    <p:extLst>
      <p:ext uri="{BB962C8B-B14F-4D97-AF65-F5344CB8AC3E}">
        <p14:creationId xmlns:p14="http://schemas.microsoft.com/office/powerpoint/2010/main" val="16893809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and Text - 1">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D086FDF3-4503-4D48-9D97-B91342FF4C23}"/>
              </a:ext>
            </a:extLst>
          </p:cNvPr>
          <p:cNvSpPr/>
          <p:nvPr userDrawn="1"/>
        </p:nvSpPr>
        <p:spPr>
          <a:xfrm rot="17100000" flipH="1">
            <a:off x="4871617" y="5781025"/>
            <a:ext cx="956732" cy="1800474"/>
          </a:xfrm>
          <a:custGeom>
            <a:avLst/>
            <a:gdLst>
              <a:gd name="connsiteX0" fmla="*/ 23265 w 956732"/>
              <a:gd name="connsiteY0" fmla="*/ 989222 h 2215968"/>
              <a:gd name="connsiteX1" fmla="*/ 12235 w 956732"/>
              <a:gd name="connsiteY1" fmla="*/ 1052015 h 2215968"/>
              <a:gd name="connsiteX2" fmla="*/ 117564 w 956732"/>
              <a:gd name="connsiteY2" fmla="*/ 1836131 h 2215968"/>
              <a:gd name="connsiteX3" fmla="*/ 335091 w 956732"/>
              <a:gd name="connsiteY3" fmla="*/ 2188293 h 2215968"/>
              <a:gd name="connsiteX4" fmla="*/ 362965 w 956732"/>
              <a:gd name="connsiteY4" fmla="*/ 2215968 h 2215968"/>
              <a:gd name="connsiteX5" fmla="*/ 956732 w 956732"/>
              <a:gd name="connsiteY5" fmla="*/ 0 h 2215968"/>
              <a:gd name="connsiteX6" fmla="*/ 927339 w 956732"/>
              <a:gd name="connsiteY6" fmla="*/ 5699 h 2215968"/>
              <a:gd name="connsiteX7" fmla="*/ 859820 w 956732"/>
              <a:gd name="connsiteY7" fmla="*/ 25280 h 2215968"/>
              <a:gd name="connsiteX8" fmla="*/ 379088 w 956732"/>
              <a:gd name="connsiteY8" fmla="*/ 321238 h 2215968"/>
              <a:gd name="connsiteX9" fmla="*/ 329574 w 956732"/>
              <a:gd name="connsiteY9" fmla="*/ 375028 h 2215968"/>
              <a:gd name="connsiteX10" fmla="*/ 23265 w 956732"/>
              <a:gd name="connsiteY10" fmla="*/ 989222 h 221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732" h="2215968">
                <a:moveTo>
                  <a:pt x="23265" y="989222"/>
                </a:moveTo>
                <a:cubicBezTo>
                  <a:pt x="18988" y="1010152"/>
                  <a:pt x="15387" y="1031082"/>
                  <a:pt x="12235" y="1052015"/>
                </a:cubicBezTo>
                <a:cubicBezTo>
                  <a:pt x="-27825" y="1321189"/>
                  <a:pt x="36542" y="1578660"/>
                  <a:pt x="117564" y="1836131"/>
                </a:cubicBezTo>
                <a:cubicBezTo>
                  <a:pt x="163140" y="1971337"/>
                  <a:pt x="239604" y="2084768"/>
                  <a:pt x="335091" y="2188293"/>
                </a:cubicBezTo>
                <a:lnTo>
                  <a:pt x="362965" y="2215968"/>
                </a:lnTo>
                <a:lnTo>
                  <a:pt x="956732" y="0"/>
                </a:lnTo>
                <a:lnTo>
                  <a:pt x="927339" y="5699"/>
                </a:lnTo>
                <a:cubicBezTo>
                  <a:pt x="904606" y="11552"/>
                  <a:pt x="882099" y="18078"/>
                  <a:pt x="859820" y="25280"/>
                </a:cubicBezTo>
                <a:cubicBezTo>
                  <a:pt x="681119" y="81771"/>
                  <a:pt x="515025" y="175397"/>
                  <a:pt x="379088" y="321238"/>
                </a:cubicBezTo>
                <a:cubicBezTo>
                  <a:pt x="362431" y="338567"/>
                  <a:pt x="345778" y="356572"/>
                  <a:pt x="329574" y="375028"/>
                </a:cubicBezTo>
                <a:cubicBezTo>
                  <a:pt x="177207" y="548776"/>
                  <a:pt x="69402" y="760334"/>
                  <a:pt x="23265" y="989222"/>
                </a:cubicBezTo>
                <a:close/>
              </a:path>
            </a:pathLst>
          </a:custGeom>
          <a:solidFill>
            <a:schemeClr val="accent2"/>
          </a:solidFill>
          <a:ln w="9525" cap="flat">
            <a:noFill/>
            <a:prstDash val="solid"/>
            <a:miter/>
          </a:ln>
        </p:spPr>
        <p:txBody>
          <a:bodyPr wrap="square" rtlCol="0" anchor="ctr">
            <a:noAutofit/>
          </a:bodyPr>
          <a:lstStyle/>
          <a:p>
            <a:endParaRPr lang="en-GB" sz="1869" dirty="0"/>
          </a:p>
        </p:txBody>
      </p:sp>
      <p:sp>
        <p:nvSpPr>
          <p:cNvPr id="2" name="Title 1">
            <a:extLst>
              <a:ext uri="{FF2B5EF4-FFF2-40B4-BE49-F238E27FC236}">
                <a16:creationId xmlns:a16="http://schemas.microsoft.com/office/drawing/2014/main" id="{FCE012AE-834B-4385-B85B-5603419CD2BB}"/>
              </a:ext>
            </a:extLst>
          </p:cNvPr>
          <p:cNvSpPr>
            <a:spLocks noGrp="1"/>
          </p:cNvSpPr>
          <p:nvPr>
            <p:ph type="title"/>
          </p:nvPr>
        </p:nvSpPr>
        <p:spPr/>
        <p:txBody>
          <a:bodyPr/>
          <a:lstStyle/>
          <a:p>
            <a:r>
              <a:rPr lang="en-US"/>
              <a:t>Click to edit Master title style</a:t>
            </a:r>
            <a:endParaRPr lang="en-GB"/>
          </a:p>
        </p:txBody>
      </p:sp>
      <p:sp>
        <p:nvSpPr>
          <p:cNvPr id="6" name="Date Placeholder 5">
            <a:extLst>
              <a:ext uri="{FF2B5EF4-FFF2-40B4-BE49-F238E27FC236}">
                <a16:creationId xmlns:a16="http://schemas.microsoft.com/office/drawing/2014/main" id="{1881154C-1418-4C14-95E8-CA98F8FD017A}"/>
              </a:ext>
            </a:extLst>
          </p:cNvPr>
          <p:cNvSpPr>
            <a:spLocks noGrp="1"/>
          </p:cNvSpPr>
          <p:nvPr>
            <p:ph type="dt" sz="half" idx="10"/>
          </p:nvPr>
        </p:nvSpPr>
        <p:spPr/>
        <p:txBody>
          <a:bodyPr/>
          <a:lstStyle/>
          <a:p>
            <a:fld id="{8ECC49CE-6F1F-4C54-9260-A3B5B16A4400}" type="datetime1">
              <a:rPr lang="en-GB" smtClean="0"/>
              <a:pPr/>
              <a:t>29/11/2021</a:t>
            </a:fld>
            <a:endParaRPr lang="en-GB" dirty="0"/>
          </a:p>
        </p:txBody>
      </p:sp>
      <p:sp>
        <p:nvSpPr>
          <p:cNvPr id="7" name="Footer Placeholder 6">
            <a:extLst>
              <a:ext uri="{FF2B5EF4-FFF2-40B4-BE49-F238E27FC236}">
                <a16:creationId xmlns:a16="http://schemas.microsoft.com/office/drawing/2014/main" id="{34EEA848-F3A1-4406-8486-091764079E22}"/>
              </a:ext>
            </a:extLst>
          </p:cNvPr>
          <p:cNvSpPr>
            <a:spLocks noGrp="1"/>
          </p:cNvSpPr>
          <p:nvPr>
            <p:ph type="ftr" sz="quarter" idx="11"/>
          </p:nvPr>
        </p:nvSpPr>
        <p:spPr/>
        <p:txBody>
          <a:bodyPr/>
          <a:lstStyle/>
          <a:p>
            <a:endParaRPr lang="en-GB" dirty="0"/>
          </a:p>
        </p:txBody>
      </p:sp>
      <p:sp>
        <p:nvSpPr>
          <p:cNvPr id="8" name="Slide Number Placeholder 7">
            <a:extLst>
              <a:ext uri="{FF2B5EF4-FFF2-40B4-BE49-F238E27FC236}">
                <a16:creationId xmlns:a16="http://schemas.microsoft.com/office/drawing/2014/main" id="{D7A02B3C-0DA2-4758-B596-3A6534407154}"/>
              </a:ext>
            </a:extLst>
          </p:cNvPr>
          <p:cNvSpPr>
            <a:spLocks noGrp="1"/>
          </p:cNvSpPr>
          <p:nvPr>
            <p:ph type="sldNum" sz="quarter" idx="12"/>
          </p:nvPr>
        </p:nvSpPr>
        <p:spPr/>
        <p:txBody>
          <a:bodyPr/>
          <a:lstStyle/>
          <a:p>
            <a:fld id="{293B8A09-8DEB-4DB8-9D96-820A6596E217}" type="slidenum">
              <a:rPr lang="en-GB" smtClean="0"/>
              <a:pPr/>
              <a:t>‹#›</a:t>
            </a:fld>
            <a:endParaRPr lang="en-GB" dirty="0"/>
          </a:p>
        </p:txBody>
      </p:sp>
      <p:sp>
        <p:nvSpPr>
          <p:cNvPr id="16" name="Content Placeholder 2">
            <a:extLst>
              <a:ext uri="{FF2B5EF4-FFF2-40B4-BE49-F238E27FC236}">
                <a16:creationId xmlns:a16="http://schemas.microsoft.com/office/drawing/2014/main" id="{DDFD0A2A-0CE7-4BB5-AC8D-F7A867A0FE50}"/>
              </a:ext>
            </a:extLst>
          </p:cNvPr>
          <p:cNvSpPr>
            <a:spLocks noGrp="1"/>
          </p:cNvSpPr>
          <p:nvPr>
            <p:ph sz="half" idx="1"/>
          </p:nvPr>
        </p:nvSpPr>
        <p:spPr>
          <a:xfrm>
            <a:off x="6206850" y="1692000"/>
            <a:ext cx="3179475" cy="37532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7">
            <a:extLst>
              <a:ext uri="{FF2B5EF4-FFF2-40B4-BE49-F238E27FC236}">
                <a16:creationId xmlns:a16="http://schemas.microsoft.com/office/drawing/2014/main" id="{002D1829-337A-45B6-8052-E9C203E81388}"/>
              </a:ext>
            </a:extLst>
          </p:cNvPr>
          <p:cNvSpPr>
            <a:spLocks noGrp="1"/>
          </p:cNvSpPr>
          <p:nvPr>
            <p:ph sz="quarter" idx="13"/>
          </p:nvPr>
        </p:nvSpPr>
        <p:spPr>
          <a:xfrm>
            <a:off x="389025" y="1699200"/>
            <a:ext cx="4680000" cy="391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reeform: Shape 8">
            <a:extLst>
              <a:ext uri="{FF2B5EF4-FFF2-40B4-BE49-F238E27FC236}">
                <a16:creationId xmlns:a16="http://schemas.microsoft.com/office/drawing/2014/main" id="{DF972557-D797-4296-8578-28334B4D6192}"/>
              </a:ext>
            </a:extLst>
          </p:cNvPr>
          <p:cNvSpPr/>
          <p:nvPr userDrawn="1"/>
        </p:nvSpPr>
        <p:spPr>
          <a:xfrm rot="10800000" flipH="1">
            <a:off x="8777203" y="485035"/>
            <a:ext cx="316434" cy="392785"/>
          </a:xfrm>
          <a:custGeom>
            <a:avLst/>
            <a:gdLst>
              <a:gd name="connsiteX0" fmla="*/ 163080 w 283387"/>
              <a:gd name="connsiteY0" fmla="*/ 284641 h 285809"/>
              <a:gd name="connsiteX1" fmla="*/ 214992 w 283387"/>
              <a:gd name="connsiteY1" fmla="*/ 265401 h 285809"/>
              <a:gd name="connsiteX2" fmla="*/ 224707 w 283387"/>
              <a:gd name="connsiteY2" fmla="*/ 259114 h 285809"/>
              <a:gd name="connsiteX3" fmla="*/ 282619 w 283387"/>
              <a:gd name="connsiteY3" fmla="*/ 157673 h 285809"/>
              <a:gd name="connsiteX4" fmla="*/ 283286 w 283387"/>
              <a:gd name="connsiteY4" fmla="*/ 140433 h 285809"/>
              <a:gd name="connsiteX5" fmla="*/ 266617 w 283387"/>
              <a:gd name="connsiteY5" fmla="*/ 72138 h 285809"/>
              <a:gd name="connsiteX6" fmla="*/ 216230 w 283387"/>
              <a:gd name="connsiteY6" fmla="*/ 23180 h 285809"/>
              <a:gd name="connsiteX7" fmla="*/ 200895 w 283387"/>
              <a:gd name="connsiteY7" fmla="*/ 14988 h 285809"/>
              <a:gd name="connsiteX8" fmla="*/ 123933 w 283387"/>
              <a:gd name="connsiteY8" fmla="*/ 1177 h 285809"/>
              <a:gd name="connsiteX9" fmla="*/ 123933 w 283387"/>
              <a:gd name="connsiteY9" fmla="*/ 1177 h 285809"/>
              <a:gd name="connsiteX10" fmla="*/ 43922 w 283387"/>
              <a:gd name="connsiteY10" fmla="*/ 45183 h 285809"/>
              <a:gd name="connsiteX11" fmla="*/ 29825 w 283387"/>
              <a:gd name="connsiteY11" fmla="*/ 61851 h 285809"/>
              <a:gd name="connsiteX12" fmla="*/ 5346 w 283387"/>
              <a:gd name="connsiteY12" fmla="*/ 107095 h 285809"/>
              <a:gd name="connsiteX13" fmla="*/ 679 w 283387"/>
              <a:gd name="connsiteY13" fmla="*/ 156434 h 285809"/>
              <a:gd name="connsiteX14" fmla="*/ 15157 w 283387"/>
              <a:gd name="connsiteY14" fmla="*/ 203869 h 285809"/>
              <a:gd name="connsiteX15" fmla="*/ 48209 w 283387"/>
              <a:gd name="connsiteY15" fmla="*/ 243303 h 285809"/>
              <a:gd name="connsiteX16" fmla="*/ 67163 w 283387"/>
              <a:gd name="connsiteY16" fmla="*/ 258257 h 285809"/>
              <a:gd name="connsiteX17" fmla="*/ 112979 w 283387"/>
              <a:gd name="connsiteY17" fmla="*/ 281307 h 285809"/>
              <a:gd name="connsiteX18" fmla="*/ 163080 w 283387"/>
              <a:gd name="connsiteY18" fmla="*/ 284641 h 28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387" h="285809">
                <a:moveTo>
                  <a:pt x="163080" y="284641"/>
                </a:moveTo>
                <a:cubicBezTo>
                  <a:pt x="181749" y="282069"/>
                  <a:pt x="199180" y="275592"/>
                  <a:pt x="214992" y="265401"/>
                </a:cubicBezTo>
                <a:lnTo>
                  <a:pt x="224707" y="259114"/>
                </a:lnTo>
                <a:cubicBezTo>
                  <a:pt x="259282" y="236730"/>
                  <a:pt x="280904" y="198821"/>
                  <a:pt x="282619" y="157673"/>
                </a:cubicBezTo>
                <a:lnTo>
                  <a:pt x="283286" y="140433"/>
                </a:lnTo>
                <a:cubicBezTo>
                  <a:pt x="284238" y="116525"/>
                  <a:pt x="278523" y="92903"/>
                  <a:pt x="266617" y="72138"/>
                </a:cubicBezTo>
                <a:cubicBezTo>
                  <a:pt x="254711" y="51374"/>
                  <a:pt x="237280" y="34419"/>
                  <a:pt x="216230" y="23180"/>
                </a:cubicBezTo>
                <a:lnTo>
                  <a:pt x="200895" y="14988"/>
                </a:lnTo>
                <a:cubicBezTo>
                  <a:pt x="177177" y="2320"/>
                  <a:pt x="150602" y="-2442"/>
                  <a:pt x="123933" y="1177"/>
                </a:cubicBezTo>
                <a:lnTo>
                  <a:pt x="123933" y="1177"/>
                </a:lnTo>
                <a:cubicBezTo>
                  <a:pt x="92690" y="5463"/>
                  <a:pt x="64211" y="21084"/>
                  <a:pt x="43922" y="45183"/>
                </a:cubicBezTo>
                <a:lnTo>
                  <a:pt x="29825" y="61851"/>
                </a:lnTo>
                <a:cubicBezTo>
                  <a:pt x="18586" y="75186"/>
                  <a:pt x="10299" y="90426"/>
                  <a:pt x="5346" y="107095"/>
                </a:cubicBezTo>
                <a:cubicBezTo>
                  <a:pt x="488" y="123097"/>
                  <a:pt x="-1035" y="139766"/>
                  <a:pt x="679" y="156434"/>
                </a:cubicBezTo>
                <a:cubicBezTo>
                  <a:pt x="2393" y="173103"/>
                  <a:pt x="7251" y="189105"/>
                  <a:pt x="15157" y="203869"/>
                </a:cubicBezTo>
                <a:cubicBezTo>
                  <a:pt x="23444" y="219204"/>
                  <a:pt x="34493" y="232444"/>
                  <a:pt x="48209" y="243303"/>
                </a:cubicBezTo>
                <a:lnTo>
                  <a:pt x="67163" y="258257"/>
                </a:lnTo>
                <a:cubicBezTo>
                  <a:pt x="80784" y="269020"/>
                  <a:pt x="96214" y="276830"/>
                  <a:pt x="112979" y="281307"/>
                </a:cubicBezTo>
                <a:cubicBezTo>
                  <a:pt x="129362" y="285879"/>
                  <a:pt x="146221" y="286927"/>
                  <a:pt x="163080" y="284641"/>
                </a:cubicBezTo>
              </a:path>
            </a:pathLst>
          </a:custGeom>
          <a:solidFill>
            <a:srgbClr val="D42F7F"/>
          </a:solidFill>
          <a:ln w="9525" cap="flat">
            <a:noFill/>
            <a:prstDash val="solid"/>
            <a:miter/>
          </a:ln>
        </p:spPr>
        <p:txBody>
          <a:bodyPr rtlCol="0" anchor="ctr"/>
          <a:lstStyle/>
          <a:p>
            <a:endParaRPr lang="en-GB" sz="1869" dirty="0"/>
          </a:p>
        </p:txBody>
      </p:sp>
      <p:sp>
        <p:nvSpPr>
          <p:cNvPr id="4" name="Freeform: Shape 3">
            <a:extLst>
              <a:ext uri="{FF2B5EF4-FFF2-40B4-BE49-F238E27FC236}">
                <a16:creationId xmlns:a16="http://schemas.microsoft.com/office/drawing/2014/main" id="{E3986742-2435-426A-B3CC-E2F09600CC6D}"/>
              </a:ext>
            </a:extLst>
          </p:cNvPr>
          <p:cNvSpPr/>
          <p:nvPr userDrawn="1"/>
        </p:nvSpPr>
        <p:spPr>
          <a:xfrm rot="10800000" flipH="1">
            <a:off x="6134438" y="2"/>
            <a:ext cx="1143108" cy="485033"/>
          </a:xfrm>
          <a:custGeom>
            <a:avLst/>
            <a:gdLst>
              <a:gd name="connsiteX0" fmla="*/ 0 w 1406902"/>
              <a:gd name="connsiteY0" fmla="*/ 485033 h 485033"/>
              <a:gd name="connsiteX1" fmla="*/ 1406902 w 1406902"/>
              <a:gd name="connsiteY1" fmla="*/ 485033 h 485033"/>
              <a:gd name="connsiteX2" fmla="*/ 1366204 w 1406902"/>
              <a:gd name="connsiteY2" fmla="*/ 372525 h 485033"/>
              <a:gd name="connsiteX3" fmla="*/ 1264634 w 1406902"/>
              <a:gd name="connsiteY3" fmla="*/ 219263 h 485033"/>
              <a:gd name="connsiteX4" fmla="*/ 1235777 w 1406902"/>
              <a:gd name="connsiteY4" fmla="*/ 191281 h 485033"/>
              <a:gd name="connsiteX5" fmla="*/ 1206671 w 1406902"/>
              <a:gd name="connsiteY5" fmla="*/ 166672 h 485033"/>
              <a:gd name="connsiteX6" fmla="*/ 471639 w 1406902"/>
              <a:gd name="connsiteY6" fmla="*/ 26386 h 485033"/>
              <a:gd name="connsiteX7" fmla="*/ 434163 w 1406902"/>
              <a:gd name="connsiteY7" fmla="*/ 37255 h 485033"/>
              <a:gd name="connsiteX8" fmla="*/ 167332 w 1406902"/>
              <a:gd name="connsiteY8" fmla="*/ 201525 h 485033"/>
              <a:gd name="connsiteX9" fmla="*/ 139850 w 1406902"/>
              <a:gd name="connsiteY9" fmla="*/ 231382 h 485033"/>
              <a:gd name="connsiteX10" fmla="*/ 32731 w 1406902"/>
              <a:gd name="connsiteY10" fmla="*/ 390359 h 48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6902" h="485033">
                <a:moveTo>
                  <a:pt x="0" y="485033"/>
                </a:moveTo>
                <a:lnTo>
                  <a:pt x="1406902" y="485033"/>
                </a:lnTo>
                <a:lnTo>
                  <a:pt x="1366204" y="372525"/>
                </a:lnTo>
                <a:cubicBezTo>
                  <a:pt x="1339079" y="317763"/>
                  <a:pt x="1305389" y="266109"/>
                  <a:pt x="1264634" y="219263"/>
                </a:cubicBezTo>
                <a:cubicBezTo>
                  <a:pt x="1255389" y="209645"/>
                  <a:pt x="1245771" y="200276"/>
                  <a:pt x="1235777" y="191281"/>
                </a:cubicBezTo>
                <a:cubicBezTo>
                  <a:pt x="1226408" y="182787"/>
                  <a:pt x="1216665" y="174543"/>
                  <a:pt x="1206671" y="166672"/>
                </a:cubicBezTo>
                <a:cubicBezTo>
                  <a:pt x="991682" y="13645"/>
                  <a:pt x="720230" y="-36323"/>
                  <a:pt x="471639" y="26386"/>
                </a:cubicBezTo>
                <a:cubicBezTo>
                  <a:pt x="459021" y="29635"/>
                  <a:pt x="446529" y="33257"/>
                  <a:pt x="434163" y="37255"/>
                </a:cubicBezTo>
                <a:cubicBezTo>
                  <a:pt x="334975" y="68610"/>
                  <a:pt x="242784" y="120577"/>
                  <a:pt x="167332" y="201525"/>
                </a:cubicBezTo>
                <a:cubicBezTo>
                  <a:pt x="158088" y="211144"/>
                  <a:pt x="148844" y="221138"/>
                  <a:pt x="139850" y="231382"/>
                </a:cubicBezTo>
                <a:cubicBezTo>
                  <a:pt x="97564" y="279601"/>
                  <a:pt x="61462" y="333067"/>
                  <a:pt x="32731" y="390359"/>
                </a:cubicBezTo>
                <a:close/>
              </a:path>
            </a:pathLst>
          </a:custGeom>
          <a:solidFill>
            <a:srgbClr val="97D5EF"/>
          </a:solidFill>
          <a:ln w="9525" cap="flat">
            <a:noFill/>
            <a:prstDash val="solid"/>
            <a:miter/>
          </a:ln>
        </p:spPr>
        <p:txBody>
          <a:bodyPr wrap="square" rtlCol="0" anchor="ctr">
            <a:noAutofit/>
          </a:bodyPr>
          <a:lstStyle/>
          <a:p>
            <a:endParaRPr lang="en-GB" sz="1869" dirty="0"/>
          </a:p>
        </p:txBody>
      </p:sp>
    </p:spTree>
    <p:extLst>
      <p:ext uri="{BB962C8B-B14F-4D97-AF65-F5344CB8AC3E}">
        <p14:creationId xmlns:p14="http://schemas.microsoft.com/office/powerpoint/2010/main" val="787924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rt and Text - 2">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AA8807A-91ED-43A8-885F-8C883990F0F8}"/>
              </a:ext>
            </a:extLst>
          </p:cNvPr>
          <p:cNvSpPr/>
          <p:nvPr userDrawn="1"/>
        </p:nvSpPr>
        <p:spPr>
          <a:xfrm>
            <a:off x="9448974" y="6297222"/>
            <a:ext cx="170532" cy="209146"/>
          </a:xfrm>
          <a:custGeom>
            <a:avLst/>
            <a:gdLst>
              <a:gd name="connsiteX0" fmla="*/ 60843 w 931436"/>
              <a:gd name="connsiteY0" fmla="*/ 202156 h 928157"/>
              <a:gd name="connsiteX1" fmla="*/ 41793 w 931436"/>
              <a:gd name="connsiteY1" fmla="*/ 610302 h 928157"/>
              <a:gd name="connsiteX2" fmla="*/ 186954 w 931436"/>
              <a:gd name="connsiteY2" fmla="*/ 828710 h 928157"/>
              <a:gd name="connsiteX3" fmla="*/ 729689 w 931436"/>
              <a:gd name="connsiteY3" fmla="*/ 848141 h 928157"/>
              <a:gd name="connsiteX4" fmla="*/ 926761 w 931436"/>
              <a:gd name="connsiteY4" fmla="*/ 522386 h 928157"/>
              <a:gd name="connsiteX5" fmla="*/ 922284 w 931436"/>
              <a:gd name="connsiteY5" fmla="*/ 394275 h 928157"/>
              <a:gd name="connsiteX6" fmla="*/ 873326 w 931436"/>
              <a:gd name="connsiteY6" fmla="*/ 269021 h 928157"/>
              <a:gd name="connsiteX7" fmla="*/ 699018 w 931436"/>
              <a:gd name="connsiteY7" fmla="*/ 62329 h 928157"/>
              <a:gd name="connsiteX8" fmla="*/ 416221 w 931436"/>
              <a:gd name="connsiteY8" fmla="*/ 797 h 928157"/>
              <a:gd name="connsiteX9" fmla="*/ 156474 w 931436"/>
              <a:gd name="connsiteY9" fmla="*/ 108239 h 928157"/>
              <a:gd name="connsiteX10" fmla="*/ 60843 w 931436"/>
              <a:gd name="connsiteY10" fmla="*/ 202156 h 9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1436" h="928157">
                <a:moveTo>
                  <a:pt x="60843" y="202156"/>
                </a:moveTo>
                <a:cubicBezTo>
                  <a:pt x="-34312" y="304645"/>
                  <a:pt x="550" y="492192"/>
                  <a:pt x="41793" y="610302"/>
                </a:cubicBezTo>
                <a:cubicBezTo>
                  <a:pt x="70273" y="691836"/>
                  <a:pt x="126851" y="767179"/>
                  <a:pt x="186954" y="828710"/>
                </a:cubicBezTo>
                <a:cubicBezTo>
                  <a:pt x="338592" y="983968"/>
                  <a:pt x="556715" y="931009"/>
                  <a:pt x="729689" y="848141"/>
                </a:cubicBezTo>
                <a:cubicBezTo>
                  <a:pt x="852942" y="789182"/>
                  <a:pt x="909902" y="652498"/>
                  <a:pt x="926761" y="522386"/>
                </a:cubicBezTo>
                <a:cubicBezTo>
                  <a:pt x="932476" y="478571"/>
                  <a:pt x="934953" y="437138"/>
                  <a:pt x="922284" y="394275"/>
                </a:cubicBezTo>
                <a:cubicBezTo>
                  <a:pt x="909711" y="351603"/>
                  <a:pt x="890185" y="310169"/>
                  <a:pt x="873326" y="269021"/>
                </a:cubicBezTo>
                <a:cubicBezTo>
                  <a:pt x="836940" y="179867"/>
                  <a:pt x="782553" y="112621"/>
                  <a:pt x="699018" y="62329"/>
                </a:cubicBezTo>
                <a:cubicBezTo>
                  <a:pt x="613007" y="10608"/>
                  <a:pt x="515376" y="-3775"/>
                  <a:pt x="416221" y="797"/>
                </a:cubicBezTo>
                <a:cubicBezTo>
                  <a:pt x="312970" y="5560"/>
                  <a:pt x="233341" y="40040"/>
                  <a:pt x="156474" y="108239"/>
                </a:cubicBezTo>
                <a:cubicBezTo>
                  <a:pt x="123041" y="137862"/>
                  <a:pt x="90847" y="169104"/>
                  <a:pt x="60843" y="202156"/>
                </a:cubicBezTo>
              </a:path>
            </a:pathLst>
          </a:custGeom>
          <a:solidFill>
            <a:srgbClr val="0F265C"/>
          </a:solidFill>
          <a:ln w="9525" cap="flat">
            <a:noFill/>
            <a:prstDash val="solid"/>
            <a:miter/>
          </a:ln>
        </p:spPr>
        <p:txBody>
          <a:bodyPr rtlCol="0" anchor="ctr"/>
          <a:lstStyle/>
          <a:p>
            <a:endParaRPr lang="en-GB" sz="1869" dirty="0"/>
          </a:p>
        </p:txBody>
      </p:sp>
      <p:sp>
        <p:nvSpPr>
          <p:cNvPr id="5" name="Freeform: Shape 4">
            <a:extLst>
              <a:ext uri="{FF2B5EF4-FFF2-40B4-BE49-F238E27FC236}">
                <a16:creationId xmlns:a16="http://schemas.microsoft.com/office/drawing/2014/main" id="{0C5D571F-92E7-4691-9FA0-CDB1C01388F8}"/>
              </a:ext>
            </a:extLst>
          </p:cNvPr>
          <p:cNvSpPr/>
          <p:nvPr userDrawn="1"/>
        </p:nvSpPr>
        <p:spPr>
          <a:xfrm flipH="1">
            <a:off x="0" y="0"/>
            <a:ext cx="5850653" cy="6858000"/>
          </a:xfrm>
          <a:custGeom>
            <a:avLst/>
            <a:gdLst>
              <a:gd name="connsiteX0" fmla="*/ 1158901 w 7200804"/>
              <a:gd name="connsiteY0" fmla="*/ 0 h 6858000"/>
              <a:gd name="connsiteX1" fmla="*/ 7200804 w 7200804"/>
              <a:gd name="connsiteY1" fmla="*/ 0 h 6858000"/>
              <a:gd name="connsiteX2" fmla="*/ 7200804 w 7200804"/>
              <a:gd name="connsiteY2" fmla="*/ 6858000 h 6858000"/>
              <a:gd name="connsiteX3" fmla="*/ 1073629 w 7200804"/>
              <a:gd name="connsiteY3" fmla="*/ 6858000 h 6858000"/>
              <a:gd name="connsiteX4" fmla="*/ 943008 w 7200804"/>
              <a:gd name="connsiteY4" fmla="*/ 6631906 h 6858000"/>
              <a:gd name="connsiteX5" fmla="*/ 96388 w 7200804"/>
              <a:gd name="connsiteY5" fmla="*/ 4237740 h 6858000"/>
              <a:gd name="connsiteX6" fmla="*/ 49668 w 7200804"/>
              <a:gd name="connsiteY6" fmla="*/ 3888392 h 6858000"/>
              <a:gd name="connsiteX7" fmla="*/ 1077621 w 7200804"/>
              <a:gd name="connsiteY7" fmla="*/ 858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0804" h="6858000">
                <a:moveTo>
                  <a:pt x="1158901" y="0"/>
                </a:moveTo>
                <a:lnTo>
                  <a:pt x="7200804" y="0"/>
                </a:lnTo>
                <a:lnTo>
                  <a:pt x="7200804" y="6858000"/>
                </a:lnTo>
                <a:lnTo>
                  <a:pt x="1073629" y="6858000"/>
                </a:lnTo>
                <a:lnTo>
                  <a:pt x="943008" y="6631906"/>
                </a:lnTo>
                <a:cubicBezTo>
                  <a:pt x="531800" y="5884218"/>
                  <a:pt x="230724" y="5072961"/>
                  <a:pt x="96388" y="4237740"/>
                </a:cubicBezTo>
                <a:cubicBezTo>
                  <a:pt x="76369" y="4119795"/>
                  <a:pt x="60787" y="4004094"/>
                  <a:pt x="49668" y="3888392"/>
                </a:cubicBezTo>
                <a:cubicBezTo>
                  <a:pt x="-123897" y="2526673"/>
                  <a:pt x="143108" y="1091533"/>
                  <a:pt x="1077621" y="85820"/>
                </a:cubicBezTo>
                <a:close/>
              </a:path>
            </a:pathLst>
          </a:custGeom>
          <a:solidFill>
            <a:schemeClr val="accent4"/>
          </a:solidFill>
          <a:ln w="9525" cap="flat">
            <a:noFill/>
            <a:prstDash val="solid"/>
            <a:miter/>
          </a:ln>
        </p:spPr>
        <p:txBody>
          <a:bodyPr wrap="square" rtlCol="0" anchor="ctr">
            <a:noAutofit/>
          </a:bodyPr>
          <a:lstStyle/>
          <a:p>
            <a:endParaRPr lang="en-GB" sz="1869" dirty="0"/>
          </a:p>
        </p:txBody>
      </p:sp>
      <p:sp>
        <p:nvSpPr>
          <p:cNvPr id="3" name="Freeform: Shape 2">
            <a:extLst>
              <a:ext uri="{FF2B5EF4-FFF2-40B4-BE49-F238E27FC236}">
                <a16:creationId xmlns:a16="http://schemas.microsoft.com/office/drawing/2014/main" id="{5D099653-90DF-4AEB-822A-3A4313797E04}"/>
              </a:ext>
            </a:extLst>
          </p:cNvPr>
          <p:cNvSpPr/>
          <p:nvPr userDrawn="1"/>
        </p:nvSpPr>
        <p:spPr>
          <a:xfrm flipH="1">
            <a:off x="5571540" y="428020"/>
            <a:ext cx="700446" cy="864811"/>
          </a:xfrm>
          <a:custGeom>
            <a:avLst/>
            <a:gdLst>
              <a:gd name="connsiteX0" fmla="*/ 49755 w 1142508"/>
              <a:gd name="connsiteY0" fmla="*/ 794788 h 1146118"/>
              <a:gd name="connsiteX1" fmla="*/ 184725 w 1142508"/>
              <a:gd name="connsiteY1" fmla="*/ 986431 h 1146118"/>
              <a:gd name="connsiteX2" fmla="*/ 208823 w 1142508"/>
              <a:gd name="connsiteY2" fmla="*/ 1006528 h 1146118"/>
              <a:gd name="connsiteX3" fmla="*/ 514194 w 1142508"/>
              <a:gd name="connsiteY3" fmla="*/ 1144736 h 1146118"/>
              <a:gd name="connsiteX4" fmla="*/ 545150 w 1142508"/>
              <a:gd name="connsiteY4" fmla="*/ 1146070 h 1146118"/>
              <a:gd name="connsiteX5" fmla="*/ 669261 w 1142508"/>
              <a:gd name="connsiteY5" fmla="*/ 1132639 h 1146118"/>
              <a:gd name="connsiteX6" fmla="*/ 737937 w 1142508"/>
              <a:gd name="connsiteY6" fmla="*/ 1116637 h 1146118"/>
              <a:gd name="connsiteX7" fmla="*/ 989587 w 1142508"/>
              <a:gd name="connsiteY7" fmla="*/ 976239 h 1146118"/>
              <a:gd name="connsiteX8" fmla="*/ 1128081 w 1142508"/>
              <a:gd name="connsiteY8" fmla="*/ 723541 h 1146118"/>
              <a:gd name="connsiteX9" fmla="*/ 1130557 w 1142508"/>
              <a:gd name="connsiteY9" fmla="*/ 712682 h 1146118"/>
              <a:gd name="connsiteX10" fmla="*/ 1135891 w 1142508"/>
              <a:gd name="connsiteY10" fmla="*/ 688774 h 1146118"/>
              <a:gd name="connsiteX11" fmla="*/ 997112 w 1142508"/>
              <a:gd name="connsiteY11" fmla="*/ 167185 h 1146118"/>
              <a:gd name="connsiteX12" fmla="*/ 975109 w 1142508"/>
              <a:gd name="connsiteY12" fmla="*/ 145849 h 1146118"/>
              <a:gd name="connsiteX13" fmla="*/ 952916 w 1142508"/>
              <a:gd name="connsiteY13" fmla="*/ 127085 h 1146118"/>
              <a:gd name="connsiteX14" fmla="*/ 392465 w 1142508"/>
              <a:gd name="connsiteY14" fmla="*/ 20119 h 1146118"/>
              <a:gd name="connsiteX15" fmla="*/ 363890 w 1142508"/>
              <a:gd name="connsiteY15" fmla="*/ 28406 h 1146118"/>
              <a:gd name="connsiteX16" fmla="*/ 160436 w 1142508"/>
              <a:gd name="connsiteY16" fmla="*/ 153660 h 1146118"/>
              <a:gd name="connsiteX17" fmla="*/ 139481 w 1142508"/>
              <a:gd name="connsiteY17" fmla="*/ 176425 h 1146118"/>
              <a:gd name="connsiteX18" fmla="*/ 9846 w 1142508"/>
              <a:gd name="connsiteY18" fmla="*/ 436362 h 1146118"/>
              <a:gd name="connsiteX19" fmla="*/ 5178 w 1142508"/>
              <a:gd name="connsiteY19" fmla="*/ 462937 h 1146118"/>
              <a:gd name="connsiteX20" fmla="*/ 49755 w 1142508"/>
              <a:gd name="connsiteY20" fmla="*/ 794788 h 114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2508" h="1146118">
                <a:moveTo>
                  <a:pt x="49755" y="794788"/>
                </a:moveTo>
                <a:cubicBezTo>
                  <a:pt x="75473" y="871083"/>
                  <a:pt x="124431" y="930995"/>
                  <a:pt x="184725" y="986431"/>
                </a:cubicBezTo>
                <a:cubicBezTo>
                  <a:pt x="192630" y="993289"/>
                  <a:pt x="200631" y="999956"/>
                  <a:pt x="208823" y="1006528"/>
                </a:cubicBezTo>
                <a:cubicBezTo>
                  <a:pt x="298643" y="1078442"/>
                  <a:pt x="405895" y="1130639"/>
                  <a:pt x="514194" y="1144736"/>
                </a:cubicBezTo>
                <a:cubicBezTo>
                  <a:pt x="524481" y="1145498"/>
                  <a:pt x="534768" y="1145974"/>
                  <a:pt x="545150" y="1146070"/>
                </a:cubicBezTo>
                <a:cubicBezTo>
                  <a:pt x="586489" y="1146641"/>
                  <a:pt x="628208" y="1142164"/>
                  <a:pt x="669261" y="1132639"/>
                </a:cubicBezTo>
                <a:lnTo>
                  <a:pt x="737937" y="1116637"/>
                </a:lnTo>
                <a:cubicBezTo>
                  <a:pt x="833472" y="1094444"/>
                  <a:pt x="920531" y="1045867"/>
                  <a:pt x="989587" y="976239"/>
                </a:cubicBezTo>
                <a:cubicBezTo>
                  <a:pt x="1058739" y="906611"/>
                  <a:pt x="1106554" y="819172"/>
                  <a:pt x="1128081" y="723541"/>
                </a:cubicBezTo>
                <a:cubicBezTo>
                  <a:pt x="1128081" y="723541"/>
                  <a:pt x="1129033" y="719159"/>
                  <a:pt x="1130557" y="712682"/>
                </a:cubicBezTo>
                <a:cubicBezTo>
                  <a:pt x="1131986" y="706205"/>
                  <a:pt x="1133986" y="697442"/>
                  <a:pt x="1135891" y="688774"/>
                </a:cubicBezTo>
                <a:cubicBezTo>
                  <a:pt x="1159513" y="511609"/>
                  <a:pt x="1121413" y="310060"/>
                  <a:pt x="997112" y="167185"/>
                </a:cubicBezTo>
                <a:cubicBezTo>
                  <a:pt x="990063" y="159851"/>
                  <a:pt x="982729" y="152707"/>
                  <a:pt x="975109" y="145849"/>
                </a:cubicBezTo>
                <a:cubicBezTo>
                  <a:pt x="967965" y="139372"/>
                  <a:pt x="960536" y="133086"/>
                  <a:pt x="952916" y="127085"/>
                </a:cubicBezTo>
                <a:cubicBezTo>
                  <a:pt x="788990" y="10404"/>
                  <a:pt x="582012" y="-27696"/>
                  <a:pt x="392465" y="20119"/>
                </a:cubicBezTo>
                <a:cubicBezTo>
                  <a:pt x="382844" y="22596"/>
                  <a:pt x="373319" y="25358"/>
                  <a:pt x="363890" y="28406"/>
                </a:cubicBezTo>
                <a:cubicBezTo>
                  <a:pt x="288261" y="52314"/>
                  <a:pt x="217967" y="91938"/>
                  <a:pt x="160436" y="153660"/>
                </a:cubicBezTo>
                <a:cubicBezTo>
                  <a:pt x="153387" y="160994"/>
                  <a:pt x="146339" y="168614"/>
                  <a:pt x="139481" y="176425"/>
                </a:cubicBezTo>
                <a:cubicBezTo>
                  <a:pt x="74997" y="249958"/>
                  <a:pt x="29372" y="339493"/>
                  <a:pt x="9846" y="436362"/>
                </a:cubicBezTo>
                <a:cubicBezTo>
                  <a:pt x="8036" y="445220"/>
                  <a:pt x="6512" y="454078"/>
                  <a:pt x="5178" y="462937"/>
                </a:cubicBezTo>
                <a:cubicBezTo>
                  <a:pt x="-11776" y="576856"/>
                  <a:pt x="15465" y="685822"/>
                  <a:pt x="49755" y="794788"/>
                </a:cubicBezTo>
              </a:path>
            </a:pathLst>
          </a:custGeom>
          <a:solidFill>
            <a:srgbClr val="97D5EF"/>
          </a:solidFill>
          <a:ln w="9525" cap="flat">
            <a:noFill/>
            <a:prstDash val="solid"/>
            <a:miter/>
          </a:ln>
        </p:spPr>
        <p:txBody>
          <a:bodyPr rtlCol="0" anchor="ctr"/>
          <a:lstStyle/>
          <a:p>
            <a:endParaRPr lang="en-GB" sz="1869" dirty="0"/>
          </a:p>
        </p:txBody>
      </p:sp>
      <p:sp>
        <p:nvSpPr>
          <p:cNvPr id="4" name="Freeform: Shape 3">
            <a:extLst>
              <a:ext uri="{FF2B5EF4-FFF2-40B4-BE49-F238E27FC236}">
                <a16:creationId xmlns:a16="http://schemas.microsoft.com/office/drawing/2014/main" id="{D9BC2DBA-FEC0-47B3-AE8F-764DBE269640}"/>
              </a:ext>
            </a:extLst>
          </p:cNvPr>
          <p:cNvSpPr/>
          <p:nvPr userDrawn="1"/>
        </p:nvSpPr>
        <p:spPr>
          <a:xfrm flipH="1">
            <a:off x="5509411" y="291179"/>
            <a:ext cx="124260" cy="154242"/>
          </a:xfrm>
          <a:custGeom>
            <a:avLst/>
            <a:gdLst>
              <a:gd name="connsiteX0" fmla="*/ 163080 w 283387"/>
              <a:gd name="connsiteY0" fmla="*/ 284641 h 285809"/>
              <a:gd name="connsiteX1" fmla="*/ 214992 w 283387"/>
              <a:gd name="connsiteY1" fmla="*/ 265401 h 285809"/>
              <a:gd name="connsiteX2" fmla="*/ 224707 w 283387"/>
              <a:gd name="connsiteY2" fmla="*/ 259114 h 285809"/>
              <a:gd name="connsiteX3" fmla="*/ 282619 w 283387"/>
              <a:gd name="connsiteY3" fmla="*/ 157673 h 285809"/>
              <a:gd name="connsiteX4" fmla="*/ 283286 w 283387"/>
              <a:gd name="connsiteY4" fmla="*/ 140433 h 285809"/>
              <a:gd name="connsiteX5" fmla="*/ 266617 w 283387"/>
              <a:gd name="connsiteY5" fmla="*/ 72138 h 285809"/>
              <a:gd name="connsiteX6" fmla="*/ 216230 w 283387"/>
              <a:gd name="connsiteY6" fmla="*/ 23180 h 285809"/>
              <a:gd name="connsiteX7" fmla="*/ 200895 w 283387"/>
              <a:gd name="connsiteY7" fmla="*/ 14988 h 285809"/>
              <a:gd name="connsiteX8" fmla="*/ 123933 w 283387"/>
              <a:gd name="connsiteY8" fmla="*/ 1177 h 285809"/>
              <a:gd name="connsiteX9" fmla="*/ 123933 w 283387"/>
              <a:gd name="connsiteY9" fmla="*/ 1177 h 285809"/>
              <a:gd name="connsiteX10" fmla="*/ 43922 w 283387"/>
              <a:gd name="connsiteY10" fmla="*/ 45183 h 285809"/>
              <a:gd name="connsiteX11" fmla="*/ 29825 w 283387"/>
              <a:gd name="connsiteY11" fmla="*/ 61851 h 285809"/>
              <a:gd name="connsiteX12" fmla="*/ 5346 w 283387"/>
              <a:gd name="connsiteY12" fmla="*/ 107095 h 285809"/>
              <a:gd name="connsiteX13" fmla="*/ 679 w 283387"/>
              <a:gd name="connsiteY13" fmla="*/ 156434 h 285809"/>
              <a:gd name="connsiteX14" fmla="*/ 15157 w 283387"/>
              <a:gd name="connsiteY14" fmla="*/ 203869 h 285809"/>
              <a:gd name="connsiteX15" fmla="*/ 48209 w 283387"/>
              <a:gd name="connsiteY15" fmla="*/ 243303 h 285809"/>
              <a:gd name="connsiteX16" fmla="*/ 67163 w 283387"/>
              <a:gd name="connsiteY16" fmla="*/ 258257 h 285809"/>
              <a:gd name="connsiteX17" fmla="*/ 112979 w 283387"/>
              <a:gd name="connsiteY17" fmla="*/ 281307 h 285809"/>
              <a:gd name="connsiteX18" fmla="*/ 163080 w 283387"/>
              <a:gd name="connsiteY18" fmla="*/ 284641 h 28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387" h="285809">
                <a:moveTo>
                  <a:pt x="163080" y="284641"/>
                </a:moveTo>
                <a:cubicBezTo>
                  <a:pt x="181749" y="282069"/>
                  <a:pt x="199180" y="275592"/>
                  <a:pt x="214992" y="265401"/>
                </a:cubicBezTo>
                <a:lnTo>
                  <a:pt x="224707" y="259114"/>
                </a:lnTo>
                <a:cubicBezTo>
                  <a:pt x="259282" y="236730"/>
                  <a:pt x="280904" y="198821"/>
                  <a:pt x="282619" y="157673"/>
                </a:cubicBezTo>
                <a:lnTo>
                  <a:pt x="283286" y="140433"/>
                </a:lnTo>
                <a:cubicBezTo>
                  <a:pt x="284238" y="116525"/>
                  <a:pt x="278523" y="92903"/>
                  <a:pt x="266617" y="72138"/>
                </a:cubicBezTo>
                <a:cubicBezTo>
                  <a:pt x="254711" y="51374"/>
                  <a:pt x="237280" y="34419"/>
                  <a:pt x="216230" y="23180"/>
                </a:cubicBezTo>
                <a:lnTo>
                  <a:pt x="200895" y="14988"/>
                </a:lnTo>
                <a:cubicBezTo>
                  <a:pt x="177177" y="2320"/>
                  <a:pt x="150602" y="-2442"/>
                  <a:pt x="123933" y="1177"/>
                </a:cubicBezTo>
                <a:lnTo>
                  <a:pt x="123933" y="1177"/>
                </a:lnTo>
                <a:cubicBezTo>
                  <a:pt x="92690" y="5463"/>
                  <a:pt x="64211" y="21084"/>
                  <a:pt x="43922" y="45183"/>
                </a:cubicBezTo>
                <a:lnTo>
                  <a:pt x="29825" y="61851"/>
                </a:lnTo>
                <a:cubicBezTo>
                  <a:pt x="18586" y="75186"/>
                  <a:pt x="10299" y="90426"/>
                  <a:pt x="5346" y="107095"/>
                </a:cubicBezTo>
                <a:cubicBezTo>
                  <a:pt x="488" y="123097"/>
                  <a:pt x="-1035" y="139766"/>
                  <a:pt x="679" y="156434"/>
                </a:cubicBezTo>
                <a:cubicBezTo>
                  <a:pt x="2393" y="173103"/>
                  <a:pt x="7251" y="189105"/>
                  <a:pt x="15157" y="203869"/>
                </a:cubicBezTo>
                <a:cubicBezTo>
                  <a:pt x="23444" y="219204"/>
                  <a:pt x="34493" y="232444"/>
                  <a:pt x="48209" y="243303"/>
                </a:cubicBezTo>
                <a:lnTo>
                  <a:pt x="67163" y="258257"/>
                </a:lnTo>
                <a:cubicBezTo>
                  <a:pt x="80784" y="269020"/>
                  <a:pt x="96214" y="276830"/>
                  <a:pt x="112979" y="281307"/>
                </a:cubicBezTo>
                <a:cubicBezTo>
                  <a:pt x="129362" y="285879"/>
                  <a:pt x="146221" y="286927"/>
                  <a:pt x="163080" y="284641"/>
                </a:cubicBezTo>
              </a:path>
            </a:pathLst>
          </a:custGeom>
          <a:solidFill>
            <a:srgbClr val="D42F7F"/>
          </a:solidFill>
          <a:ln w="9525" cap="flat">
            <a:noFill/>
            <a:prstDash val="solid"/>
            <a:miter/>
          </a:ln>
        </p:spPr>
        <p:txBody>
          <a:bodyPr rtlCol="0" anchor="ctr"/>
          <a:lstStyle/>
          <a:p>
            <a:endParaRPr lang="en-GB" sz="1869" dirty="0"/>
          </a:p>
        </p:txBody>
      </p:sp>
      <p:sp>
        <p:nvSpPr>
          <p:cNvPr id="2" name="Title 1">
            <a:extLst>
              <a:ext uri="{FF2B5EF4-FFF2-40B4-BE49-F238E27FC236}">
                <a16:creationId xmlns:a16="http://schemas.microsoft.com/office/drawing/2014/main" id="{FCE012AE-834B-4385-B85B-5603419CD2B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6" name="Date Placeholder 5">
            <a:extLst>
              <a:ext uri="{FF2B5EF4-FFF2-40B4-BE49-F238E27FC236}">
                <a16:creationId xmlns:a16="http://schemas.microsoft.com/office/drawing/2014/main" id="{1881154C-1418-4C14-95E8-CA98F8FD017A}"/>
              </a:ext>
            </a:extLst>
          </p:cNvPr>
          <p:cNvSpPr>
            <a:spLocks noGrp="1"/>
          </p:cNvSpPr>
          <p:nvPr>
            <p:ph type="dt" sz="half" idx="10"/>
          </p:nvPr>
        </p:nvSpPr>
        <p:spPr/>
        <p:txBody>
          <a:bodyPr/>
          <a:lstStyle/>
          <a:p>
            <a:fld id="{8ECC49CE-6F1F-4C54-9260-A3B5B16A4400}" type="datetime1">
              <a:rPr lang="en-GB" smtClean="0"/>
              <a:pPr/>
              <a:t>29/11/2021</a:t>
            </a:fld>
            <a:endParaRPr lang="en-GB" dirty="0"/>
          </a:p>
        </p:txBody>
      </p:sp>
      <p:sp>
        <p:nvSpPr>
          <p:cNvPr id="7" name="Footer Placeholder 6">
            <a:extLst>
              <a:ext uri="{FF2B5EF4-FFF2-40B4-BE49-F238E27FC236}">
                <a16:creationId xmlns:a16="http://schemas.microsoft.com/office/drawing/2014/main" id="{34EEA848-F3A1-4406-8486-091764079E22}"/>
              </a:ext>
            </a:extLst>
          </p:cNvPr>
          <p:cNvSpPr>
            <a:spLocks noGrp="1"/>
          </p:cNvSpPr>
          <p:nvPr>
            <p:ph type="ftr" sz="quarter" idx="11"/>
          </p:nvPr>
        </p:nvSpPr>
        <p:spPr/>
        <p:txBody>
          <a:bodyPr/>
          <a:lstStyle>
            <a:lvl1pPr>
              <a:defRPr>
                <a:solidFill>
                  <a:schemeClr val="bg1"/>
                </a:solidFill>
              </a:defRPr>
            </a:lvl1pPr>
          </a:lstStyle>
          <a:p>
            <a:endParaRPr lang="en-GB" dirty="0">
              <a:solidFill>
                <a:schemeClr val="bg1"/>
              </a:solidFill>
            </a:endParaRPr>
          </a:p>
        </p:txBody>
      </p:sp>
      <p:sp>
        <p:nvSpPr>
          <p:cNvPr id="8" name="Slide Number Placeholder 7">
            <a:extLst>
              <a:ext uri="{FF2B5EF4-FFF2-40B4-BE49-F238E27FC236}">
                <a16:creationId xmlns:a16="http://schemas.microsoft.com/office/drawing/2014/main" id="{D7A02B3C-0DA2-4758-B596-3A6534407154}"/>
              </a:ext>
            </a:extLst>
          </p:cNvPr>
          <p:cNvSpPr>
            <a:spLocks noGrp="1"/>
          </p:cNvSpPr>
          <p:nvPr>
            <p:ph type="sldNum" sz="quarter" idx="12"/>
          </p:nvPr>
        </p:nvSpPr>
        <p:spPr/>
        <p:txBody>
          <a:bodyPr/>
          <a:lstStyle/>
          <a:p>
            <a:fld id="{293B8A09-8DEB-4DB8-9D96-820A6596E217}" type="slidenum">
              <a:rPr lang="en-GB" smtClean="0"/>
              <a:pPr/>
              <a:t>‹#›</a:t>
            </a:fld>
            <a:endParaRPr lang="en-GB" dirty="0"/>
          </a:p>
        </p:txBody>
      </p:sp>
      <p:sp>
        <p:nvSpPr>
          <p:cNvPr id="16" name="Content Placeholder 2">
            <a:extLst>
              <a:ext uri="{FF2B5EF4-FFF2-40B4-BE49-F238E27FC236}">
                <a16:creationId xmlns:a16="http://schemas.microsoft.com/office/drawing/2014/main" id="{DDFD0A2A-0CE7-4BB5-AC8D-F7A867A0FE50}"/>
              </a:ext>
            </a:extLst>
          </p:cNvPr>
          <p:cNvSpPr>
            <a:spLocks noGrp="1"/>
          </p:cNvSpPr>
          <p:nvPr>
            <p:ph sz="half" idx="1"/>
          </p:nvPr>
        </p:nvSpPr>
        <p:spPr>
          <a:xfrm>
            <a:off x="6206850" y="1692000"/>
            <a:ext cx="3179475" cy="37532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7">
            <a:extLst>
              <a:ext uri="{FF2B5EF4-FFF2-40B4-BE49-F238E27FC236}">
                <a16:creationId xmlns:a16="http://schemas.microsoft.com/office/drawing/2014/main" id="{002D1829-337A-45B6-8052-E9C203E81388}"/>
              </a:ext>
            </a:extLst>
          </p:cNvPr>
          <p:cNvSpPr>
            <a:spLocks noGrp="1"/>
          </p:cNvSpPr>
          <p:nvPr>
            <p:ph sz="quarter" idx="13"/>
          </p:nvPr>
        </p:nvSpPr>
        <p:spPr>
          <a:xfrm>
            <a:off x="389025" y="1699200"/>
            <a:ext cx="4680000" cy="39168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78CD146B-CE81-4DF6-A024-BAE5933BA988}"/>
              </a:ext>
            </a:extLst>
          </p:cNvPr>
          <p:cNvPicPr>
            <a:picLocks noChangeAspect="1"/>
          </p:cNvPicPr>
          <p:nvPr userDrawn="1"/>
        </p:nvPicPr>
        <p:blipFill>
          <a:blip r:embed="rId2"/>
          <a:stretch>
            <a:fillRect/>
          </a:stretch>
        </p:blipFill>
        <p:spPr>
          <a:xfrm>
            <a:off x="8348994" y="6210141"/>
            <a:ext cx="905004" cy="224511"/>
          </a:xfrm>
          <a:prstGeom prst="rect">
            <a:avLst/>
          </a:prstGeom>
        </p:spPr>
      </p:pic>
      <p:pic>
        <p:nvPicPr>
          <p:cNvPr id="13" name="Picture 12" descr="A close up of a logo&#10;&#10;Description automatically generated">
            <a:extLst>
              <a:ext uri="{FF2B5EF4-FFF2-40B4-BE49-F238E27FC236}">
                <a16:creationId xmlns:a16="http://schemas.microsoft.com/office/drawing/2014/main" id="{B9D8AA29-F93F-46FA-87D4-CBCA287DDF7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92501" y="6180731"/>
            <a:ext cx="682039" cy="320330"/>
          </a:xfrm>
          <a:prstGeom prst="rect">
            <a:avLst/>
          </a:prstGeom>
        </p:spPr>
      </p:pic>
    </p:spTree>
    <p:extLst>
      <p:ext uri="{BB962C8B-B14F-4D97-AF65-F5344CB8AC3E}">
        <p14:creationId xmlns:p14="http://schemas.microsoft.com/office/powerpoint/2010/main" val="9063167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hart and Text - 3">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F89892A-D47B-41F2-8614-7A104C7899C2}"/>
              </a:ext>
            </a:extLst>
          </p:cNvPr>
          <p:cNvSpPr/>
          <p:nvPr userDrawn="1"/>
        </p:nvSpPr>
        <p:spPr>
          <a:xfrm>
            <a:off x="9448974" y="6297222"/>
            <a:ext cx="170532" cy="209146"/>
          </a:xfrm>
          <a:custGeom>
            <a:avLst/>
            <a:gdLst>
              <a:gd name="connsiteX0" fmla="*/ 60843 w 931436"/>
              <a:gd name="connsiteY0" fmla="*/ 202156 h 928157"/>
              <a:gd name="connsiteX1" fmla="*/ 41793 w 931436"/>
              <a:gd name="connsiteY1" fmla="*/ 610302 h 928157"/>
              <a:gd name="connsiteX2" fmla="*/ 186954 w 931436"/>
              <a:gd name="connsiteY2" fmla="*/ 828710 h 928157"/>
              <a:gd name="connsiteX3" fmla="*/ 729689 w 931436"/>
              <a:gd name="connsiteY3" fmla="*/ 848141 h 928157"/>
              <a:gd name="connsiteX4" fmla="*/ 926761 w 931436"/>
              <a:gd name="connsiteY4" fmla="*/ 522386 h 928157"/>
              <a:gd name="connsiteX5" fmla="*/ 922284 w 931436"/>
              <a:gd name="connsiteY5" fmla="*/ 394275 h 928157"/>
              <a:gd name="connsiteX6" fmla="*/ 873326 w 931436"/>
              <a:gd name="connsiteY6" fmla="*/ 269021 h 928157"/>
              <a:gd name="connsiteX7" fmla="*/ 699018 w 931436"/>
              <a:gd name="connsiteY7" fmla="*/ 62329 h 928157"/>
              <a:gd name="connsiteX8" fmla="*/ 416221 w 931436"/>
              <a:gd name="connsiteY8" fmla="*/ 797 h 928157"/>
              <a:gd name="connsiteX9" fmla="*/ 156474 w 931436"/>
              <a:gd name="connsiteY9" fmla="*/ 108239 h 928157"/>
              <a:gd name="connsiteX10" fmla="*/ 60843 w 931436"/>
              <a:gd name="connsiteY10" fmla="*/ 202156 h 9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1436" h="928157">
                <a:moveTo>
                  <a:pt x="60843" y="202156"/>
                </a:moveTo>
                <a:cubicBezTo>
                  <a:pt x="-34312" y="304645"/>
                  <a:pt x="550" y="492192"/>
                  <a:pt x="41793" y="610302"/>
                </a:cubicBezTo>
                <a:cubicBezTo>
                  <a:pt x="70273" y="691836"/>
                  <a:pt x="126851" y="767179"/>
                  <a:pt x="186954" y="828710"/>
                </a:cubicBezTo>
                <a:cubicBezTo>
                  <a:pt x="338592" y="983968"/>
                  <a:pt x="556715" y="931009"/>
                  <a:pt x="729689" y="848141"/>
                </a:cubicBezTo>
                <a:cubicBezTo>
                  <a:pt x="852942" y="789182"/>
                  <a:pt x="909902" y="652498"/>
                  <a:pt x="926761" y="522386"/>
                </a:cubicBezTo>
                <a:cubicBezTo>
                  <a:pt x="932476" y="478571"/>
                  <a:pt x="934953" y="437138"/>
                  <a:pt x="922284" y="394275"/>
                </a:cubicBezTo>
                <a:cubicBezTo>
                  <a:pt x="909711" y="351603"/>
                  <a:pt x="890185" y="310169"/>
                  <a:pt x="873326" y="269021"/>
                </a:cubicBezTo>
                <a:cubicBezTo>
                  <a:pt x="836940" y="179867"/>
                  <a:pt x="782553" y="112621"/>
                  <a:pt x="699018" y="62329"/>
                </a:cubicBezTo>
                <a:cubicBezTo>
                  <a:pt x="613007" y="10608"/>
                  <a:pt x="515376" y="-3775"/>
                  <a:pt x="416221" y="797"/>
                </a:cubicBezTo>
                <a:cubicBezTo>
                  <a:pt x="312970" y="5560"/>
                  <a:pt x="233341" y="40040"/>
                  <a:pt x="156474" y="108239"/>
                </a:cubicBezTo>
                <a:cubicBezTo>
                  <a:pt x="123041" y="137862"/>
                  <a:pt x="90847" y="169104"/>
                  <a:pt x="60843" y="202156"/>
                </a:cubicBezTo>
              </a:path>
            </a:pathLst>
          </a:custGeom>
          <a:solidFill>
            <a:srgbClr val="0F265C"/>
          </a:solidFill>
          <a:ln w="9525" cap="flat">
            <a:noFill/>
            <a:prstDash val="solid"/>
            <a:miter/>
          </a:ln>
        </p:spPr>
        <p:txBody>
          <a:bodyPr rtlCol="0" anchor="ctr"/>
          <a:lstStyle/>
          <a:p>
            <a:endParaRPr lang="en-GB" sz="1869" dirty="0"/>
          </a:p>
        </p:txBody>
      </p:sp>
      <p:sp>
        <p:nvSpPr>
          <p:cNvPr id="5" name="Freeform: Shape 4">
            <a:extLst>
              <a:ext uri="{FF2B5EF4-FFF2-40B4-BE49-F238E27FC236}">
                <a16:creationId xmlns:a16="http://schemas.microsoft.com/office/drawing/2014/main" id="{0C5D571F-92E7-4691-9FA0-CDB1C01388F8}"/>
              </a:ext>
            </a:extLst>
          </p:cNvPr>
          <p:cNvSpPr/>
          <p:nvPr userDrawn="1"/>
        </p:nvSpPr>
        <p:spPr>
          <a:xfrm flipH="1">
            <a:off x="0" y="0"/>
            <a:ext cx="5850653" cy="6858000"/>
          </a:xfrm>
          <a:custGeom>
            <a:avLst/>
            <a:gdLst>
              <a:gd name="connsiteX0" fmla="*/ 1158901 w 7200804"/>
              <a:gd name="connsiteY0" fmla="*/ 0 h 6858000"/>
              <a:gd name="connsiteX1" fmla="*/ 7200804 w 7200804"/>
              <a:gd name="connsiteY1" fmla="*/ 0 h 6858000"/>
              <a:gd name="connsiteX2" fmla="*/ 7200804 w 7200804"/>
              <a:gd name="connsiteY2" fmla="*/ 6858000 h 6858000"/>
              <a:gd name="connsiteX3" fmla="*/ 1073629 w 7200804"/>
              <a:gd name="connsiteY3" fmla="*/ 6858000 h 6858000"/>
              <a:gd name="connsiteX4" fmla="*/ 943008 w 7200804"/>
              <a:gd name="connsiteY4" fmla="*/ 6631906 h 6858000"/>
              <a:gd name="connsiteX5" fmla="*/ 96388 w 7200804"/>
              <a:gd name="connsiteY5" fmla="*/ 4237740 h 6858000"/>
              <a:gd name="connsiteX6" fmla="*/ 49668 w 7200804"/>
              <a:gd name="connsiteY6" fmla="*/ 3888392 h 6858000"/>
              <a:gd name="connsiteX7" fmla="*/ 1077621 w 7200804"/>
              <a:gd name="connsiteY7" fmla="*/ 858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0804" h="6858000">
                <a:moveTo>
                  <a:pt x="1158901" y="0"/>
                </a:moveTo>
                <a:lnTo>
                  <a:pt x="7200804" y="0"/>
                </a:lnTo>
                <a:lnTo>
                  <a:pt x="7200804" y="6858000"/>
                </a:lnTo>
                <a:lnTo>
                  <a:pt x="1073629" y="6858000"/>
                </a:lnTo>
                <a:lnTo>
                  <a:pt x="943008" y="6631906"/>
                </a:lnTo>
                <a:cubicBezTo>
                  <a:pt x="531800" y="5884218"/>
                  <a:pt x="230724" y="5072961"/>
                  <a:pt x="96388" y="4237740"/>
                </a:cubicBezTo>
                <a:cubicBezTo>
                  <a:pt x="76369" y="4119795"/>
                  <a:pt x="60787" y="4004094"/>
                  <a:pt x="49668" y="3888392"/>
                </a:cubicBezTo>
                <a:cubicBezTo>
                  <a:pt x="-123897" y="2526673"/>
                  <a:pt x="143108" y="1091533"/>
                  <a:pt x="1077621" y="85820"/>
                </a:cubicBezTo>
                <a:close/>
              </a:path>
            </a:pathLst>
          </a:custGeom>
          <a:solidFill>
            <a:schemeClr val="accent3"/>
          </a:solidFill>
          <a:ln w="9525" cap="flat">
            <a:noFill/>
            <a:prstDash val="solid"/>
            <a:miter/>
          </a:ln>
        </p:spPr>
        <p:txBody>
          <a:bodyPr wrap="square" rtlCol="0" anchor="ctr">
            <a:noAutofit/>
          </a:bodyPr>
          <a:lstStyle/>
          <a:p>
            <a:endParaRPr lang="en-GB" sz="1869" dirty="0"/>
          </a:p>
        </p:txBody>
      </p:sp>
      <p:sp>
        <p:nvSpPr>
          <p:cNvPr id="3" name="Freeform: Shape 2">
            <a:extLst>
              <a:ext uri="{FF2B5EF4-FFF2-40B4-BE49-F238E27FC236}">
                <a16:creationId xmlns:a16="http://schemas.microsoft.com/office/drawing/2014/main" id="{5D099653-90DF-4AEB-822A-3A4313797E04}"/>
              </a:ext>
            </a:extLst>
          </p:cNvPr>
          <p:cNvSpPr/>
          <p:nvPr userDrawn="1"/>
        </p:nvSpPr>
        <p:spPr>
          <a:xfrm flipH="1">
            <a:off x="5571540" y="428020"/>
            <a:ext cx="700446" cy="864811"/>
          </a:xfrm>
          <a:custGeom>
            <a:avLst/>
            <a:gdLst>
              <a:gd name="connsiteX0" fmla="*/ 49755 w 1142508"/>
              <a:gd name="connsiteY0" fmla="*/ 794788 h 1146118"/>
              <a:gd name="connsiteX1" fmla="*/ 184725 w 1142508"/>
              <a:gd name="connsiteY1" fmla="*/ 986431 h 1146118"/>
              <a:gd name="connsiteX2" fmla="*/ 208823 w 1142508"/>
              <a:gd name="connsiteY2" fmla="*/ 1006528 h 1146118"/>
              <a:gd name="connsiteX3" fmla="*/ 514194 w 1142508"/>
              <a:gd name="connsiteY3" fmla="*/ 1144736 h 1146118"/>
              <a:gd name="connsiteX4" fmla="*/ 545150 w 1142508"/>
              <a:gd name="connsiteY4" fmla="*/ 1146070 h 1146118"/>
              <a:gd name="connsiteX5" fmla="*/ 669261 w 1142508"/>
              <a:gd name="connsiteY5" fmla="*/ 1132639 h 1146118"/>
              <a:gd name="connsiteX6" fmla="*/ 737937 w 1142508"/>
              <a:gd name="connsiteY6" fmla="*/ 1116637 h 1146118"/>
              <a:gd name="connsiteX7" fmla="*/ 989587 w 1142508"/>
              <a:gd name="connsiteY7" fmla="*/ 976239 h 1146118"/>
              <a:gd name="connsiteX8" fmla="*/ 1128081 w 1142508"/>
              <a:gd name="connsiteY8" fmla="*/ 723541 h 1146118"/>
              <a:gd name="connsiteX9" fmla="*/ 1130557 w 1142508"/>
              <a:gd name="connsiteY9" fmla="*/ 712682 h 1146118"/>
              <a:gd name="connsiteX10" fmla="*/ 1135891 w 1142508"/>
              <a:gd name="connsiteY10" fmla="*/ 688774 h 1146118"/>
              <a:gd name="connsiteX11" fmla="*/ 997112 w 1142508"/>
              <a:gd name="connsiteY11" fmla="*/ 167185 h 1146118"/>
              <a:gd name="connsiteX12" fmla="*/ 975109 w 1142508"/>
              <a:gd name="connsiteY12" fmla="*/ 145849 h 1146118"/>
              <a:gd name="connsiteX13" fmla="*/ 952916 w 1142508"/>
              <a:gd name="connsiteY13" fmla="*/ 127085 h 1146118"/>
              <a:gd name="connsiteX14" fmla="*/ 392465 w 1142508"/>
              <a:gd name="connsiteY14" fmla="*/ 20119 h 1146118"/>
              <a:gd name="connsiteX15" fmla="*/ 363890 w 1142508"/>
              <a:gd name="connsiteY15" fmla="*/ 28406 h 1146118"/>
              <a:gd name="connsiteX16" fmla="*/ 160436 w 1142508"/>
              <a:gd name="connsiteY16" fmla="*/ 153660 h 1146118"/>
              <a:gd name="connsiteX17" fmla="*/ 139481 w 1142508"/>
              <a:gd name="connsiteY17" fmla="*/ 176425 h 1146118"/>
              <a:gd name="connsiteX18" fmla="*/ 9846 w 1142508"/>
              <a:gd name="connsiteY18" fmla="*/ 436362 h 1146118"/>
              <a:gd name="connsiteX19" fmla="*/ 5178 w 1142508"/>
              <a:gd name="connsiteY19" fmla="*/ 462937 h 1146118"/>
              <a:gd name="connsiteX20" fmla="*/ 49755 w 1142508"/>
              <a:gd name="connsiteY20" fmla="*/ 794788 h 114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2508" h="1146118">
                <a:moveTo>
                  <a:pt x="49755" y="794788"/>
                </a:moveTo>
                <a:cubicBezTo>
                  <a:pt x="75473" y="871083"/>
                  <a:pt x="124431" y="930995"/>
                  <a:pt x="184725" y="986431"/>
                </a:cubicBezTo>
                <a:cubicBezTo>
                  <a:pt x="192630" y="993289"/>
                  <a:pt x="200631" y="999956"/>
                  <a:pt x="208823" y="1006528"/>
                </a:cubicBezTo>
                <a:cubicBezTo>
                  <a:pt x="298643" y="1078442"/>
                  <a:pt x="405895" y="1130639"/>
                  <a:pt x="514194" y="1144736"/>
                </a:cubicBezTo>
                <a:cubicBezTo>
                  <a:pt x="524481" y="1145498"/>
                  <a:pt x="534768" y="1145974"/>
                  <a:pt x="545150" y="1146070"/>
                </a:cubicBezTo>
                <a:cubicBezTo>
                  <a:pt x="586489" y="1146641"/>
                  <a:pt x="628208" y="1142164"/>
                  <a:pt x="669261" y="1132639"/>
                </a:cubicBezTo>
                <a:lnTo>
                  <a:pt x="737937" y="1116637"/>
                </a:lnTo>
                <a:cubicBezTo>
                  <a:pt x="833472" y="1094444"/>
                  <a:pt x="920531" y="1045867"/>
                  <a:pt x="989587" y="976239"/>
                </a:cubicBezTo>
                <a:cubicBezTo>
                  <a:pt x="1058739" y="906611"/>
                  <a:pt x="1106554" y="819172"/>
                  <a:pt x="1128081" y="723541"/>
                </a:cubicBezTo>
                <a:cubicBezTo>
                  <a:pt x="1128081" y="723541"/>
                  <a:pt x="1129033" y="719159"/>
                  <a:pt x="1130557" y="712682"/>
                </a:cubicBezTo>
                <a:cubicBezTo>
                  <a:pt x="1131986" y="706205"/>
                  <a:pt x="1133986" y="697442"/>
                  <a:pt x="1135891" y="688774"/>
                </a:cubicBezTo>
                <a:cubicBezTo>
                  <a:pt x="1159513" y="511609"/>
                  <a:pt x="1121413" y="310060"/>
                  <a:pt x="997112" y="167185"/>
                </a:cubicBezTo>
                <a:cubicBezTo>
                  <a:pt x="990063" y="159851"/>
                  <a:pt x="982729" y="152707"/>
                  <a:pt x="975109" y="145849"/>
                </a:cubicBezTo>
                <a:cubicBezTo>
                  <a:pt x="967965" y="139372"/>
                  <a:pt x="960536" y="133086"/>
                  <a:pt x="952916" y="127085"/>
                </a:cubicBezTo>
                <a:cubicBezTo>
                  <a:pt x="788990" y="10404"/>
                  <a:pt x="582012" y="-27696"/>
                  <a:pt x="392465" y="20119"/>
                </a:cubicBezTo>
                <a:cubicBezTo>
                  <a:pt x="382844" y="22596"/>
                  <a:pt x="373319" y="25358"/>
                  <a:pt x="363890" y="28406"/>
                </a:cubicBezTo>
                <a:cubicBezTo>
                  <a:pt x="288261" y="52314"/>
                  <a:pt x="217967" y="91938"/>
                  <a:pt x="160436" y="153660"/>
                </a:cubicBezTo>
                <a:cubicBezTo>
                  <a:pt x="153387" y="160994"/>
                  <a:pt x="146339" y="168614"/>
                  <a:pt x="139481" y="176425"/>
                </a:cubicBezTo>
                <a:cubicBezTo>
                  <a:pt x="74997" y="249958"/>
                  <a:pt x="29372" y="339493"/>
                  <a:pt x="9846" y="436362"/>
                </a:cubicBezTo>
                <a:cubicBezTo>
                  <a:pt x="8036" y="445220"/>
                  <a:pt x="6512" y="454078"/>
                  <a:pt x="5178" y="462937"/>
                </a:cubicBezTo>
                <a:cubicBezTo>
                  <a:pt x="-11776" y="576856"/>
                  <a:pt x="15465" y="685822"/>
                  <a:pt x="49755" y="794788"/>
                </a:cubicBezTo>
              </a:path>
            </a:pathLst>
          </a:custGeom>
          <a:solidFill>
            <a:schemeClr val="accent2"/>
          </a:solidFill>
          <a:ln w="9525" cap="flat">
            <a:noFill/>
            <a:prstDash val="solid"/>
            <a:miter/>
          </a:ln>
        </p:spPr>
        <p:txBody>
          <a:bodyPr rtlCol="0" anchor="ctr"/>
          <a:lstStyle/>
          <a:p>
            <a:endParaRPr lang="en-GB" sz="1869" dirty="0"/>
          </a:p>
        </p:txBody>
      </p:sp>
      <p:sp>
        <p:nvSpPr>
          <p:cNvPr id="4" name="Freeform: Shape 3">
            <a:extLst>
              <a:ext uri="{FF2B5EF4-FFF2-40B4-BE49-F238E27FC236}">
                <a16:creationId xmlns:a16="http://schemas.microsoft.com/office/drawing/2014/main" id="{D9BC2DBA-FEC0-47B3-AE8F-764DBE269640}"/>
              </a:ext>
            </a:extLst>
          </p:cNvPr>
          <p:cNvSpPr/>
          <p:nvPr userDrawn="1"/>
        </p:nvSpPr>
        <p:spPr>
          <a:xfrm flipH="1">
            <a:off x="5509411" y="291179"/>
            <a:ext cx="124260" cy="154242"/>
          </a:xfrm>
          <a:custGeom>
            <a:avLst/>
            <a:gdLst>
              <a:gd name="connsiteX0" fmla="*/ 163080 w 283387"/>
              <a:gd name="connsiteY0" fmla="*/ 284641 h 285809"/>
              <a:gd name="connsiteX1" fmla="*/ 214992 w 283387"/>
              <a:gd name="connsiteY1" fmla="*/ 265401 h 285809"/>
              <a:gd name="connsiteX2" fmla="*/ 224707 w 283387"/>
              <a:gd name="connsiteY2" fmla="*/ 259114 h 285809"/>
              <a:gd name="connsiteX3" fmla="*/ 282619 w 283387"/>
              <a:gd name="connsiteY3" fmla="*/ 157673 h 285809"/>
              <a:gd name="connsiteX4" fmla="*/ 283286 w 283387"/>
              <a:gd name="connsiteY4" fmla="*/ 140433 h 285809"/>
              <a:gd name="connsiteX5" fmla="*/ 266617 w 283387"/>
              <a:gd name="connsiteY5" fmla="*/ 72138 h 285809"/>
              <a:gd name="connsiteX6" fmla="*/ 216230 w 283387"/>
              <a:gd name="connsiteY6" fmla="*/ 23180 h 285809"/>
              <a:gd name="connsiteX7" fmla="*/ 200895 w 283387"/>
              <a:gd name="connsiteY7" fmla="*/ 14988 h 285809"/>
              <a:gd name="connsiteX8" fmla="*/ 123933 w 283387"/>
              <a:gd name="connsiteY8" fmla="*/ 1177 h 285809"/>
              <a:gd name="connsiteX9" fmla="*/ 123933 w 283387"/>
              <a:gd name="connsiteY9" fmla="*/ 1177 h 285809"/>
              <a:gd name="connsiteX10" fmla="*/ 43922 w 283387"/>
              <a:gd name="connsiteY10" fmla="*/ 45183 h 285809"/>
              <a:gd name="connsiteX11" fmla="*/ 29825 w 283387"/>
              <a:gd name="connsiteY11" fmla="*/ 61851 h 285809"/>
              <a:gd name="connsiteX12" fmla="*/ 5346 w 283387"/>
              <a:gd name="connsiteY12" fmla="*/ 107095 h 285809"/>
              <a:gd name="connsiteX13" fmla="*/ 679 w 283387"/>
              <a:gd name="connsiteY13" fmla="*/ 156434 h 285809"/>
              <a:gd name="connsiteX14" fmla="*/ 15157 w 283387"/>
              <a:gd name="connsiteY14" fmla="*/ 203869 h 285809"/>
              <a:gd name="connsiteX15" fmla="*/ 48209 w 283387"/>
              <a:gd name="connsiteY15" fmla="*/ 243303 h 285809"/>
              <a:gd name="connsiteX16" fmla="*/ 67163 w 283387"/>
              <a:gd name="connsiteY16" fmla="*/ 258257 h 285809"/>
              <a:gd name="connsiteX17" fmla="*/ 112979 w 283387"/>
              <a:gd name="connsiteY17" fmla="*/ 281307 h 285809"/>
              <a:gd name="connsiteX18" fmla="*/ 163080 w 283387"/>
              <a:gd name="connsiteY18" fmla="*/ 284641 h 28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387" h="285809">
                <a:moveTo>
                  <a:pt x="163080" y="284641"/>
                </a:moveTo>
                <a:cubicBezTo>
                  <a:pt x="181749" y="282069"/>
                  <a:pt x="199180" y="275592"/>
                  <a:pt x="214992" y="265401"/>
                </a:cubicBezTo>
                <a:lnTo>
                  <a:pt x="224707" y="259114"/>
                </a:lnTo>
                <a:cubicBezTo>
                  <a:pt x="259282" y="236730"/>
                  <a:pt x="280904" y="198821"/>
                  <a:pt x="282619" y="157673"/>
                </a:cubicBezTo>
                <a:lnTo>
                  <a:pt x="283286" y="140433"/>
                </a:lnTo>
                <a:cubicBezTo>
                  <a:pt x="284238" y="116525"/>
                  <a:pt x="278523" y="92903"/>
                  <a:pt x="266617" y="72138"/>
                </a:cubicBezTo>
                <a:cubicBezTo>
                  <a:pt x="254711" y="51374"/>
                  <a:pt x="237280" y="34419"/>
                  <a:pt x="216230" y="23180"/>
                </a:cubicBezTo>
                <a:lnTo>
                  <a:pt x="200895" y="14988"/>
                </a:lnTo>
                <a:cubicBezTo>
                  <a:pt x="177177" y="2320"/>
                  <a:pt x="150602" y="-2442"/>
                  <a:pt x="123933" y="1177"/>
                </a:cubicBezTo>
                <a:lnTo>
                  <a:pt x="123933" y="1177"/>
                </a:lnTo>
                <a:cubicBezTo>
                  <a:pt x="92690" y="5463"/>
                  <a:pt x="64211" y="21084"/>
                  <a:pt x="43922" y="45183"/>
                </a:cubicBezTo>
                <a:lnTo>
                  <a:pt x="29825" y="61851"/>
                </a:lnTo>
                <a:cubicBezTo>
                  <a:pt x="18586" y="75186"/>
                  <a:pt x="10299" y="90426"/>
                  <a:pt x="5346" y="107095"/>
                </a:cubicBezTo>
                <a:cubicBezTo>
                  <a:pt x="488" y="123097"/>
                  <a:pt x="-1035" y="139766"/>
                  <a:pt x="679" y="156434"/>
                </a:cubicBezTo>
                <a:cubicBezTo>
                  <a:pt x="2393" y="173103"/>
                  <a:pt x="7251" y="189105"/>
                  <a:pt x="15157" y="203869"/>
                </a:cubicBezTo>
                <a:cubicBezTo>
                  <a:pt x="23444" y="219204"/>
                  <a:pt x="34493" y="232444"/>
                  <a:pt x="48209" y="243303"/>
                </a:cubicBezTo>
                <a:lnTo>
                  <a:pt x="67163" y="258257"/>
                </a:lnTo>
                <a:cubicBezTo>
                  <a:pt x="80784" y="269020"/>
                  <a:pt x="96214" y="276830"/>
                  <a:pt x="112979" y="281307"/>
                </a:cubicBezTo>
                <a:cubicBezTo>
                  <a:pt x="129362" y="285879"/>
                  <a:pt x="146221" y="286927"/>
                  <a:pt x="163080" y="284641"/>
                </a:cubicBezTo>
              </a:path>
            </a:pathLst>
          </a:custGeom>
          <a:solidFill>
            <a:srgbClr val="D42F7F"/>
          </a:solidFill>
          <a:ln w="9525" cap="flat">
            <a:noFill/>
            <a:prstDash val="solid"/>
            <a:miter/>
          </a:ln>
        </p:spPr>
        <p:txBody>
          <a:bodyPr rtlCol="0" anchor="ctr"/>
          <a:lstStyle/>
          <a:p>
            <a:endParaRPr lang="en-GB" sz="1869" dirty="0"/>
          </a:p>
        </p:txBody>
      </p:sp>
      <p:sp>
        <p:nvSpPr>
          <p:cNvPr id="2" name="Title 1">
            <a:extLst>
              <a:ext uri="{FF2B5EF4-FFF2-40B4-BE49-F238E27FC236}">
                <a16:creationId xmlns:a16="http://schemas.microsoft.com/office/drawing/2014/main" id="{FCE012AE-834B-4385-B85B-5603419CD2B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6" name="Date Placeholder 5">
            <a:extLst>
              <a:ext uri="{FF2B5EF4-FFF2-40B4-BE49-F238E27FC236}">
                <a16:creationId xmlns:a16="http://schemas.microsoft.com/office/drawing/2014/main" id="{1881154C-1418-4C14-95E8-CA98F8FD017A}"/>
              </a:ext>
            </a:extLst>
          </p:cNvPr>
          <p:cNvSpPr>
            <a:spLocks noGrp="1"/>
          </p:cNvSpPr>
          <p:nvPr>
            <p:ph type="dt" sz="half" idx="10"/>
          </p:nvPr>
        </p:nvSpPr>
        <p:spPr/>
        <p:txBody>
          <a:bodyPr/>
          <a:lstStyle/>
          <a:p>
            <a:fld id="{8ECC49CE-6F1F-4C54-9260-A3B5B16A4400}" type="datetime1">
              <a:rPr lang="en-GB" smtClean="0"/>
              <a:pPr/>
              <a:t>29/11/2021</a:t>
            </a:fld>
            <a:endParaRPr lang="en-GB" dirty="0"/>
          </a:p>
        </p:txBody>
      </p:sp>
      <p:sp>
        <p:nvSpPr>
          <p:cNvPr id="7" name="Footer Placeholder 6">
            <a:extLst>
              <a:ext uri="{FF2B5EF4-FFF2-40B4-BE49-F238E27FC236}">
                <a16:creationId xmlns:a16="http://schemas.microsoft.com/office/drawing/2014/main" id="{34EEA848-F3A1-4406-8486-091764079E22}"/>
              </a:ext>
            </a:extLst>
          </p:cNvPr>
          <p:cNvSpPr>
            <a:spLocks noGrp="1"/>
          </p:cNvSpPr>
          <p:nvPr>
            <p:ph type="ftr" sz="quarter" idx="11"/>
          </p:nvPr>
        </p:nvSpPr>
        <p:spPr/>
        <p:txBody>
          <a:bodyPr/>
          <a:lstStyle>
            <a:lvl1pPr>
              <a:defRPr>
                <a:solidFill>
                  <a:schemeClr val="accent1"/>
                </a:solidFill>
              </a:defRPr>
            </a:lvl1pPr>
          </a:lstStyle>
          <a:p>
            <a:endParaRPr lang="en-GB" dirty="0">
              <a:solidFill>
                <a:schemeClr val="accent1"/>
              </a:solidFill>
            </a:endParaRPr>
          </a:p>
        </p:txBody>
      </p:sp>
      <p:sp>
        <p:nvSpPr>
          <p:cNvPr id="8" name="Slide Number Placeholder 7">
            <a:extLst>
              <a:ext uri="{FF2B5EF4-FFF2-40B4-BE49-F238E27FC236}">
                <a16:creationId xmlns:a16="http://schemas.microsoft.com/office/drawing/2014/main" id="{D7A02B3C-0DA2-4758-B596-3A6534407154}"/>
              </a:ext>
            </a:extLst>
          </p:cNvPr>
          <p:cNvSpPr>
            <a:spLocks noGrp="1"/>
          </p:cNvSpPr>
          <p:nvPr>
            <p:ph type="sldNum" sz="quarter" idx="12"/>
          </p:nvPr>
        </p:nvSpPr>
        <p:spPr/>
        <p:txBody>
          <a:bodyPr/>
          <a:lstStyle/>
          <a:p>
            <a:fld id="{293B8A09-8DEB-4DB8-9D96-820A6596E217}" type="slidenum">
              <a:rPr lang="en-GB" smtClean="0"/>
              <a:pPr/>
              <a:t>‹#›</a:t>
            </a:fld>
            <a:endParaRPr lang="en-GB" dirty="0"/>
          </a:p>
        </p:txBody>
      </p:sp>
      <p:sp>
        <p:nvSpPr>
          <p:cNvPr id="16" name="Content Placeholder 2">
            <a:extLst>
              <a:ext uri="{FF2B5EF4-FFF2-40B4-BE49-F238E27FC236}">
                <a16:creationId xmlns:a16="http://schemas.microsoft.com/office/drawing/2014/main" id="{DDFD0A2A-0CE7-4BB5-AC8D-F7A867A0FE50}"/>
              </a:ext>
            </a:extLst>
          </p:cNvPr>
          <p:cNvSpPr>
            <a:spLocks noGrp="1"/>
          </p:cNvSpPr>
          <p:nvPr>
            <p:ph sz="half" idx="1"/>
          </p:nvPr>
        </p:nvSpPr>
        <p:spPr>
          <a:xfrm>
            <a:off x="6206850" y="1692000"/>
            <a:ext cx="3179475" cy="37532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7">
            <a:extLst>
              <a:ext uri="{FF2B5EF4-FFF2-40B4-BE49-F238E27FC236}">
                <a16:creationId xmlns:a16="http://schemas.microsoft.com/office/drawing/2014/main" id="{002D1829-337A-45B6-8052-E9C203E81388}"/>
              </a:ext>
            </a:extLst>
          </p:cNvPr>
          <p:cNvSpPr>
            <a:spLocks noGrp="1"/>
          </p:cNvSpPr>
          <p:nvPr>
            <p:ph sz="quarter" idx="13"/>
          </p:nvPr>
        </p:nvSpPr>
        <p:spPr>
          <a:xfrm>
            <a:off x="389025" y="1699200"/>
            <a:ext cx="4680000" cy="39168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A7AF1B41-2479-4CBB-8852-11A650429AE1}"/>
              </a:ext>
            </a:extLst>
          </p:cNvPr>
          <p:cNvPicPr>
            <a:picLocks noChangeAspect="1"/>
          </p:cNvPicPr>
          <p:nvPr userDrawn="1"/>
        </p:nvPicPr>
        <p:blipFill>
          <a:blip r:embed="rId2"/>
          <a:stretch>
            <a:fillRect/>
          </a:stretch>
        </p:blipFill>
        <p:spPr>
          <a:xfrm>
            <a:off x="8348994" y="6210141"/>
            <a:ext cx="905004" cy="224511"/>
          </a:xfrm>
          <a:prstGeom prst="rect">
            <a:avLst/>
          </a:prstGeom>
        </p:spPr>
      </p:pic>
      <p:pic>
        <p:nvPicPr>
          <p:cNvPr id="12" name="Picture 11" descr="A close up of a logo&#10;&#10;Description automatically generated">
            <a:extLst>
              <a:ext uri="{FF2B5EF4-FFF2-40B4-BE49-F238E27FC236}">
                <a16:creationId xmlns:a16="http://schemas.microsoft.com/office/drawing/2014/main" id="{320648C7-3B01-4F4D-8683-A56949C2CB13}"/>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92501" y="6180731"/>
            <a:ext cx="682039" cy="320330"/>
          </a:xfrm>
          <a:prstGeom prst="rect">
            <a:avLst/>
          </a:prstGeom>
        </p:spPr>
      </p:pic>
    </p:spTree>
    <p:extLst>
      <p:ext uri="{BB962C8B-B14F-4D97-AF65-F5344CB8AC3E}">
        <p14:creationId xmlns:p14="http://schemas.microsoft.com/office/powerpoint/2010/main" val="35480365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4"/>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C8FCCB4-6CEA-47F7-A970-AFA75C68F8B2}"/>
              </a:ext>
            </a:extLst>
          </p:cNvPr>
          <p:cNvSpPr/>
          <p:nvPr userDrawn="1"/>
        </p:nvSpPr>
        <p:spPr>
          <a:xfrm>
            <a:off x="7518096" y="1"/>
            <a:ext cx="1579866" cy="1304613"/>
          </a:xfrm>
          <a:custGeom>
            <a:avLst/>
            <a:gdLst>
              <a:gd name="connsiteX0" fmla="*/ 52518 w 1944451"/>
              <a:gd name="connsiteY0" fmla="*/ 0 h 1304613"/>
              <a:gd name="connsiteX1" fmla="*/ 1879701 w 1944451"/>
              <a:gd name="connsiteY1" fmla="*/ 0 h 1304613"/>
              <a:gd name="connsiteX2" fmla="*/ 1916958 w 1944451"/>
              <a:gd name="connsiteY2" fmla="*/ 109018 h 1304613"/>
              <a:gd name="connsiteX3" fmla="*/ 1933494 w 1944451"/>
              <a:gd name="connsiteY3" fmla="*/ 470886 h 1304613"/>
              <a:gd name="connsiteX4" fmla="*/ 1872741 w 1944451"/>
              <a:gd name="connsiteY4" fmla="*/ 714888 h 1304613"/>
              <a:gd name="connsiteX5" fmla="*/ 1393557 w 1944451"/>
              <a:gd name="connsiteY5" fmla="*/ 1210075 h 1304613"/>
              <a:gd name="connsiteX6" fmla="*/ 1345540 w 1944451"/>
              <a:gd name="connsiteY6" fmla="*/ 1230325 h 1304613"/>
              <a:gd name="connsiteX7" fmla="*/ 517177 w 1944451"/>
              <a:gd name="connsiteY7" fmla="*/ 1197010 h 1304613"/>
              <a:gd name="connsiteX8" fmla="*/ 276117 w 1944451"/>
              <a:gd name="connsiteY8" fmla="*/ 986324 h 1304613"/>
              <a:gd name="connsiteX9" fmla="*/ 245411 w 1944451"/>
              <a:gd name="connsiteY9" fmla="*/ 948108 h 1304613"/>
              <a:gd name="connsiteX10" fmla="*/ 14149 w 1944451"/>
              <a:gd name="connsiteY10" fmla="*/ 432670 h 1304613"/>
              <a:gd name="connsiteX11" fmla="*/ 7291 w 1944451"/>
              <a:gd name="connsiteY11" fmla="*/ 381384 h 1304613"/>
              <a:gd name="connsiteX12" fmla="*/ 21743 w 1944451"/>
              <a:gd name="connsiteY12" fmla="*/ 82671 h 130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4451" h="1304613">
                <a:moveTo>
                  <a:pt x="52518" y="0"/>
                </a:moveTo>
                <a:lnTo>
                  <a:pt x="1879701" y="0"/>
                </a:lnTo>
                <a:lnTo>
                  <a:pt x="1916958" y="109018"/>
                </a:lnTo>
                <a:cubicBezTo>
                  <a:pt x="1947642" y="227068"/>
                  <a:pt x="1951868" y="350355"/>
                  <a:pt x="1933494" y="470886"/>
                </a:cubicBezTo>
                <a:cubicBezTo>
                  <a:pt x="1930881" y="486890"/>
                  <a:pt x="1928923" y="591741"/>
                  <a:pt x="1872741" y="714888"/>
                </a:cubicBezTo>
                <a:cubicBezTo>
                  <a:pt x="1744697" y="995470"/>
                  <a:pt x="1666629" y="1092155"/>
                  <a:pt x="1393557" y="1210075"/>
                </a:cubicBezTo>
                <a:cubicBezTo>
                  <a:pt x="1377878" y="1217260"/>
                  <a:pt x="1361874" y="1224118"/>
                  <a:pt x="1345540" y="1230325"/>
                </a:cubicBezTo>
                <a:cubicBezTo>
                  <a:pt x="1069854" y="1338119"/>
                  <a:pt x="742561" y="1329950"/>
                  <a:pt x="517177" y="1197010"/>
                </a:cubicBezTo>
                <a:cubicBezTo>
                  <a:pt x="431925" y="1146705"/>
                  <a:pt x="349285" y="1073867"/>
                  <a:pt x="276117" y="986324"/>
                </a:cubicBezTo>
                <a:cubicBezTo>
                  <a:pt x="265665" y="973913"/>
                  <a:pt x="255538" y="961173"/>
                  <a:pt x="245411" y="948108"/>
                </a:cubicBezTo>
                <a:cubicBezTo>
                  <a:pt x="131089" y="798178"/>
                  <a:pt x="44200" y="619508"/>
                  <a:pt x="14149" y="432670"/>
                </a:cubicBezTo>
                <a:cubicBezTo>
                  <a:pt x="11210" y="415355"/>
                  <a:pt x="8923" y="398370"/>
                  <a:pt x="7291" y="381384"/>
                </a:cubicBezTo>
                <a:cubicBezTo>
                  <a:pt x="-5449" y="281432"/>
                  <a:pt x="-2020" y="178785"/>
                  <a:pt x="21743" y="82671"/>
                </a:cubicBezTo>
                <a:close/>
              </a:path>
            </a:pathLst>
          </a:custGeom>
          <a:solidFill>
            <a:schemeClr val="accent2"/>
          </a:solidFill>
          <a:ln w="9525" cap="flat">
            <a:noFill/>
            <a:prstDash val="solid"/>
            <a:miter/>
          </a:ln>
        </p:spPr>
        <p:txBody>
          <a:bodyPr wrap="square" rtlCol="0" anchor="ctr">
            <a:noAutofit/>
          </a:bodyPr>
          <a:lstStyle/>
          <a:p>
            <a:endParaRPr lang="en-GB" sz="1869" dirty="0"/>
          </a:p>
        </p:txBody>
      </p:sp>
      <p:sp>
        <p:nvSpPr>
          <p:cNvPr id="16" name="Freeform: Shape 15">
            <a:extLst>
              <a:ext uri="{FF2B5EF4-FFF2-40B4-BE49-F238E27FC236}">
                <a16:creationId xmlns:a16="http://schemas.microsoft.com/office/drawing/2014/main" id="{0E54E9DE-E569-4003-818C-3DBA06FFEA81}"/>
              </a:ext>
            </a:extLst>
          </p:cNvPr>
          <p:cNvSpPr/>
          <p:nvPr userDrawn="1"/>
        </p:nvSpPr>
        <p:spPr>
          <a:xfrm>
            <a:off x="9487158" y="2631619"/>
            <a:ext cx="418842" cy="732402"/>
          </a:xfrm>
          <a:custGeom>
            <a:avLst/>
            <a:gdLst>
              <a:gd name="connsiteX0" fmla="*/ 317586 w 515498"/>
              <a:gd name="connsiteY0" fmla="*/ 3016 h 732402"/>
              <a:gd name="connsiteX1" fmla="*/ 514805 w 515498"/>
              <a:gd name="connsiteY1" fmla="*/ 38408 h 732402"/>
              <a:gd name="connsiteX2" fmla="*/ 515498 w 515498"/>
              <a:gd name="connsiteY2" fmla="*/ 38778 h 732402"/>
              <a:gd name="connsiteX3" fmla="*/ 515498 w 515498"/>
              <a:gd name="connsiteY3" fmla="*/ 697871 h 732402"/>
              <a:gd name="connsiteX4" fmla="*/ 487162 w 515498"/>
              <a:gd name="connsiteY4" fmla="*/ 712079 h 732402"/>
              <a:gd name="connsiteX5" fmla="*/ 417902 w 515498"/>
              <a:gd name="connsiteY5" fmla="*/ 729409 h 732402"/>
              <a:gd name="connsiteX6" fmla="*/ 289515 w 515498"/>
              <a:gd name="connsiteY6" fmla="*/ 720866 h 732402"/>
              <a:gd name="connsiteX7" fmla="*/ 172109 w 515498"/>
              <a:gd name="connsiteY7" fmla="*/ 661799 h 732402"/>
              <a:gd name="connsiteX8" fmla="*/ 123538 w 515498"/>
              <a:gd name="connsiteY8" fmla="*/ 623478 h 732402"/>
              <a:gd name="connsiteX9" fmla="*/ 38841 w 515498"/>
              <a:gd name="connsiteY9" fmla="*/ 522426 h 732402"/>
              <a:gd name="connsiteX10" fmla="*/ 1740 w 515498"/>
              <a:gd name="connsiteY10" fmla="*/ 400871 h 732402"/>
              <a:gd name="connsiteX11" fmla="*/ 13699 w 515498"/>
              <a:gd name="connsiteY11" fmla="*/ 274437 h 732402"/>
              <a:gd name="connsiteX12" fmla="*/ 76428 w 515498"/>
              <a:gd name="connsiteY12" fmla="*/ 158497 h 732402"/>
              <a:gd name="connsiteX13" fmla="*/ 112553 w 515498"/>
              <a:gd name="connsiteY13" fmla="*/ 115784 h 732402"/>
              <a:gd name="connsiteX14" fmla="*/ 317586 w 515498"/>
              <a:gd name="connsiteY14" fmla="*/ 3016 h 73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498" h="732402">
                <a:moveTo>
                  <a:pt x="317586" y="3016"/>
                </a:moveTo>
                <a:cubicBezTo>
                  <a:pt x="385927" y="-6258"/>
                  <a:pt x="454027" y="5945"/>
                  <a:pt x="514805" y="38408"/>
                </a:cubicBezTo>
                <a:lnTo>
                  <a:pt x="515498" y="38778"/>
                </a:lnTo>
                <a:lnTo>
                  <a:pt x="515498" y="697871"/>
                </a:lnTo>
                <a:lnTo>
                  <a:pt x="487162" y="712079"/>
                </a:lnTo>
                <a:cubicBezTo>
                  <a:pt x="464950" y="720316"/>
                  <a:pt x="441823" y="726114"/>
                  <a:pt x="417902" y="729409"/>
                </a:cubicBezTo>
                <a:cubicBezTo>
                  <a:pt x="374700" y="735267"/>
                  <a:pt x="331498" y="732582"/>
                  <a:pt x="289515" y="720866"/>
                </a:cubicBezTo>
                <a:cubicBezTo>
                  <a:pt x="246554" y="709393"/>
                  <a:pt x="207014" y="689379"/>
                  <a:pt x="172109" y="661799"/>
                </a:cubicBezTo>
                <a:lnTo>
                  <a:pt x="123538" y="623478"/>
                </a:lnTo>
                <a:cubicBezTo>
                  <a:pt x="88390" y="595651"/>
                  <a:pt x="60077" y="561723"/>
                  <a:pt x="38841" y="522426"/>
                </a:cubicBezTo>
                <a:cubicBezTo>
                  <a:pt x="18581" y="484593"/>
                  <a:pt x="6132" y="443587"/>
                  <a:pt x="1740" y="400871"/>
                </a:cubicBezTo>
                <a:cubicBezTo>
                  <a:pt x="-2652" y="358159"/>
                  <a:pt x="1251" y="315443"/>
                  <a:pt x="13699" y="274437"/>
                </a:cubicBezTo>
                <a:cubicBezTo>
                  <a:pt x="26392" y="231722"/>
                  <a:pt x="47628" y="192669"/>
                  <a:pt x="76428" y="158497"/>
                </a:cubicBezTo>
                <a:lnTo>
                  <a:pt x="112553" y="115784"/>
                </a:lnTo>
                <a:cubicBezTo>
                  <a:pt x="164544" y="54029"/>
                  <a:pt x="237524" y="13999"/>
                  <a:pt x="317586" y="3016"/>
                </a:cubicBezTo>
                <a:close/>
              </a:path>
            </a:pathLst>
          </a:custGeom>
          <a:solidFill>
            <a:schemeClr val="accent5"/>
          </a:solidFill>
          <a:ln w="9525" cap="flat">
            <a:noFill/>
            <a:prstDash val="solid"/>
            <a:miter/>
          </a:ln>
        </p:spPr>
        <p:txBody>
          <a:bodyPr wrap="square" rtlCol="0" anchor="ctr">
            <a:noAutofit/>
          </a:bodyPr>
          <a:lstStyle/>
          <a:p>
            <a:endParaRPr lang="en-GB" sz="1869" dirty="0"/>
          </a:p>
        </p:txBody>
      </p:sp>
      <p:sp>
        <p:nvSpPr>
          <p:cNvPr id="17" name="Freeform: Shape 16">
            <a:extLst>
              <a:ext uri="{FF2B5EF4-FFF2-40B4-BE49-F238E27FC236}">
                <a16:creationId xmlns:a16="http://schemas.microsoft.com/office/drawing/2014/main" id="{54807EE0-A57D-40EC-9AB4-D0FB8E1C7CAA}"/>
              </a:ext>
            </a:extLst>
          </p:cNvPr>
          <p:cNvSpPr>
            <a:spLocks noChangeAspect="1"/>
          </p:cNvSpPr>
          <p:nvPr userDrawn="1"/>
        </p:nvSpPr>
        <p:spPr>
          <a:xfrm>
            <a:off x="2474582" y="369000"/>
            <a:ext cx="4956837" cy="6120000"/>
          </a:xfrm>
          <a:custGeom>
            <a:avLst/>
            <a:gdLst>
              <a:gd name="connsiteX0" fmla="*/ 49755 w 1142508"/>
              <a:gd name="connsiteY0" fmla="*/ 794788 h 1146118"/>
              <a:gd name="connsiteX1" fmla="*/ 184725 w 1142508"/>
              <a:gd name="connsiteY1" fmla="*/ 986431 h 1146118"/>
              <a:gd name="connsiteX2" fmla="*/ 208823 w 1142508"/>
              <a:gd name="connsiteY2" fmla="*/ 1006528 h 1146118"/>
              <a:gd name="connsiteX3" fmla="*/ 514194 w 1142508"/>
              <a:gd name="connsiteY3" fmla="*/ 1144736 h 1146118"/>
              <a:gd name="connsiteX4" fmla="*/ 545150 w 1142508"/>
              <a:gd name="connsiteY4" fmla="*/ 1146070 h 1146118"/>
              <a:gd name="connsiteX5" fmla="*/ 669261 w 1142508"/>
              <a:gd name="connsiteY5" fmla="*/ 1132639 h 1146118"/>
              <a:gd name="connsiteX6" fmla="*/ 737937 w 1142508"/>
              <a:gd name="connsiteY6" fmla="*/ 1116637 h 1146118"/>
              <a:gd name="connsiteX7" fmla="*/ 989587 w 1142508"/>
              <a:gd name="connsiteY7" fmla="*/ 976239 h 1146118"/>
              <a:gd name="connsiteX8" fmla="*/ 1128081 w 1142508"/>
              <a:gd name="connsiteY8" fmla="*/ 723541 h 1146118"/>
              <a:gd name="connsiteX9" fmla="*/ 1130557 w 1142508"/>
              <a:gd name="connsiteY9" fmla="*/ 712682 h 1146118"/>
              <a:gd name="connsiteX10" fmla="*/ 1135891 w 1142508"/>
              <a:gd name="connsiteY10" fmla="*/ 688774 h 1146118"/>
              <a:gd name="connsiteX11" fmla="*/ 997112 w 1142508"/>
              <a:gd name="connsiteY11" fmla="*/ 167185 h 1146118"/>
              <a:gd name="connsiteX12" fmla="*/ 975109 w 1142508"/>
              <a:gd name="connsiteY12" fmla="*/ 145849 h 1146118"/>
              <a:gd name="connsiteX13" fmla="*/ 952916 w 1142508"/>
              <a:gd name="connsiteY13" fmla="*/ 127085 h 1146118"/>
              <a:gd name="connsiteX14" fmla="*/ 392465 w 1142508"/>
              <a:gd name="connsiteY14" fmla="*/ 20119 h 1146118"/>
              <a:gd name="connsiteX15" fmla="*/ 363890 w 1142508"/>
              <a:gd name="connsiteY15" fmla="*/ 28406 h 1146118"/>
              <a:gd name="connsiteX16" fmla="*/ 160436 w 1142508"/>
              <a:gd name="connsiteY16" fmla="*/ 153660 h 1146118"/>
              <a:gd name="connsiteX17" fmla="*/ 139481 w 1142508"/>
              <a:gd name="connsiteY17" fmla="*/ 176425 h 1146118"/>
              <a:gd name="connsiteX18" fmla="*/ 9846 w 1142508"/>
              <a:gd name="connsiteY18" fmla="*/ 436362 h 1146118"/>
              <a:gd name="connsiteX19" fmla="*/ 5178 w 1142508"/>
              <a:gd name="connsiteY19" fmla="*/ 462937 h 1146118"/>
              <a:gd name="connsiteX20" fmla="*/ 49755 w 1142508"/>
              <a:gd name="connsiteY20" fmla="*/ 794788 h 114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2508" h="1146118">
                <a:moveTo>
                  <a:pt x="49755" y="794788"/>
                </a:moveTo>
                <a:cubicBezTo>
                  <a:pt x="75473" y="871083"/>
                  <a:pt x="124431" y="930995"/>
                  <a:pt x="184725" y="986431"/>
                </a:cubicBezTo>
                <a:cubicBezTo>
                  <a:pt x="192630" y="993289"/>
                  <a:pt x="200631" y="999956"/>
                  <a:pt x="208823" y="1006528"/>
                </a:cubicBezTo>
                <a:cubicBezTo>
                  <a:pt x="298643" y="1078442"/>
                  <a:pt x="405895" y="1130639"/>
                  <a:pt x="514194" y="1144736"/>
                </a:cubicBezTo>
                <a:cubicBezTo>
                  <a:pt x="524481" y="1145498"/>
                  <a:pt x="534768" y="1145974"/>
                  <a:pt x="545150" y="1146070"/>
                </a:cubicBezTo>
                <a:cubicBezTo>
                  <a:pt x="586489" y="1146641"/>
                  <a:pt x="628208" y="1142164"/>
                  <a:pt x="669261" y="1132639"/>
                </a:cubicBezTo>
                <a:lnTo>
                  <a:pt x="737937" y="1116637"/>
                </a:lnTo>
                <a:cubicBezTo>
                  <a:pt x="833472" y="1094444"/>
                  <a:pt x="920531" y="1045867"/>
                  <a:pt x="989587" y="976239"/>
                </a:cubicBezTo>
                <a:cubicBezTo>
                  <a:pt x="1058739" y="906611"/>
                  <a:pt x="1106554" y="819172"/>
                  <a:pt x="1128081" y="723541"/>
                </a:cubicBezTo>
                <a:cubicBezTo>
                  <a:pt x="1128081" y="723541"/>
                  <a:pt x="1129033" y="719159"/>
                  <a:pt x="1130557" y="712682"/>
                </a:cubicBezTo>
                <a:cubicBezTo>
                  <a:pt x="1131986" y="706205"/>
                  <a:pt x="1133986" y="697442"/>
                  <a:pt x="1135891" y="688774"/>
                </a:cubicBezTo>
                <a:cubicBezTo>
                  <a:pt x="1159513" y="511609"/>
                  <a:pt x="1121413" y="310060"/>
                  <a:pt x="997112" y="167185"/>
                </a:cubicBezTo>
                <a:cubicBezTo>
                  <a:pt x="990063" y="159851"/>
                  <a:pt x="982729" y="152707"/>
                  <a:pt x="975109" y="145849"/>
                </a:cubicBezTo>
                <a:cubicBezTo>
                  <a:pt x="967965" y="139372"/>
                  <a:pt x="960536" y="133086"/>
                  <a:pt x="952916" y="127085"/>
                </a:cubicBezTo>
                <a:cubicBezTo>
                  <a:pt x="788990" y="10404"/>
                  <a:pt x="582012" y="-27696"/>
                  <a:pt x="392465" y="20119"/>
                </a:cubicBezTo>
                <a:cubicBezTo>
                  <a:pt x="382844" y="22596"/>
                  <a:pt x="373319" y="25358"/>
                  <a:pt x="363890" y="28406"/>
                </a:cubicBezTo>
                <a:cubicBezTo>
                  <a:pt x="288261" y="52314"/>
                  <a:pt x="217967" y="91938"/>
                  <a:pt x="160436" y="153660"/>
                </a:cubicBezTo>
                <a:cubicBezTo>
                  <a:pt x="153387" y="160994"/>
                  <a:pt x="146339" y="168614"/>
                  <a:pt x="139481" y="176425"/>
                </a:cubicBezTo>
                <a:cubicBezTo>
                  <a:pt x="74997" y="249958"/>
                  <a:pt x="29372" y="339493"/>
                  <a:pt x="9846" y="436362"/>
                </a:cubicBezTo>
                <a:cubicBezTo>
                  <a:pt x="8036" y="445220"/>
                  <a:pt x="6512" y="454078"/>
                  <a:pt x="5178" y="462937"/>
                </a:cubicBezTo>
                <a:cubicBezTo>
                  <a:pt x="-11776" y="576856"/>
                  <a:pt x="15465" y="685822"/>
                  <a:pt x="49755" y="794788"/>
                </a:cubicBezTo>
              </a:path>
            </a:pathLst>
          </a:custGeom>
          <a:solidFill>
            <a:schemeClr val="bg1"/>
          </a:solidFill>
          <a:ln w="9525" cap="flat">
            <a:noFill/>
            <a:prstDash val="solid"/>
            <a:miter/>
          </a:ln>
        </p:spPr>
        <p:txBody>
          <a:bodyPr rtlCol="0" anchor="ctr"/>
          <a:lstStyle/>
          <a:p>
            <a:endParaRPr lang="en-GB" sz="1869" dirty="0"/>
          </a:p>
        </p:txBody>
      </p:sp>
      <p:sp>
        <p:nvSpPr>
          <p:cNvPr id="19" name="TextBox 18">
            <a:extLst>
              <a:ext uri="{FF2B5EF4-FFF2-40B4-BE49-F238E27FC236}">
                <a16:creationId xmlns:a16="http://schemas.microsoft.com/office/drawing/2014/main" id="{419CDA4F-C885-45CA-9F11-24696ABF338E}"/>
              </a:ext>
            </a:extLst>
          </p:cNvPr>
          <p:cNvSpPr txBox="1"/>
          <p:nvPr userDrawn="1"/>
        </p:nvSpPr>
        <p:spPr>
          <a:xfrm>
            <a:off x="2561260" y="1051856"/>
            <a:ext cx="774075" cy="749350"/>
          </a:xfrm>
          <a:custGeom>
            <a:avLst/>
            <a:gdLst/>
            <a:ahLst/>
            <a:cxnLst/>
            <a:rect l="l" t="t" r="r" b="b"/>
            <a:pathLst>
              <a:path w="952708" h="749350">
                <a:moveTo>
                  <a:pt x="884922" y="0"/>
                </a:moveTo>
                <a:lnTo>
                  <a:pt x="952708" y="142968"/>
                </a:lnTo>
                <a:cubicBezTo>
                  <a:pt x="883690" y="165975"/>
                  <a:pt x="834186" y="198019"/>
                  <a:pt x="804194" y="239102"/>
                </a:cubicBezTo>
                <a:cubicBezTo>
                  <a:pt x="774204" y="280185"/>
                  <a:pt x="758388" y="334825"/>
                  <a:pt x="756744" y="403022"/>
                </a:cubicBezTo>
                <a:lnTo>
                  <a:pt x="924362" y="403022"/>
                </a:lnTo>
                <a:lnTo>
                  <a:pt x="924362" y="749350"/>
                </a:lnTo>
                <a:lnTo>
                  <a:pt x="578034" y="749350"/>
                </a:lnTo>
                <a:lnTo>
                  <a:pt x="578034" y="501621"/>
                </a:lnTo>
                <a:cubicBezTo>
                  <a:pt x="578034" y="400557"/>
                  <a:pt x="586868" y="321268"/>
                  <a:pt x="604532" y="263752"/>
                </a:cubicBezTo>
                <a:cubicBezTo>
                  <a:pt x="622198" y="206236"/>
                  <a:pt x="655064" y="154472"/>
                  <a:pt x="703132" y="108459"/>
                </a:cubicBezTo>
                <a:cubicBezTo>
                  <a:pt x="751198" y="62446"/>
                  <a:pt x="811796" y="26293"/>
                  <a:pt x="884922" y="0"/>
                </a:cubicBezTo>
                <a:close/>
                <a:moveTo>
                  <a:pt x="306888" y="0"/>
                </a:moveTo>
                <a:lnTo>
                  <a:pt x="374674" y="142968"/>
                </a:lnTo>
                <a:cubicBezTo>
                  <a:pt x="305656" y="165975"/>
                  <a:pt x="256150" y="198019"/>
                  <a:pt x="226160" y="239102"/>
                </a:cubicBezTo>
                <a:cubicBezTo>
                  <a:pt x="196170" y="280185"/>
                  <a:pt x="180354" y="334825"/>
                  <a:pt x="178710" y="403022"/>
                </a:cubicBezTo>
                <a:lnTo>
                  <a:pt x="346328" y="403022"/>
                </a:lnTo>
                <a:lnTo>
                  <a:pt x="346328" y="749350"/>
                </a:lnTo>
                <a:lnTo>
                  <a:pt x="0" y="749350"/>
                </a:lnTo>
                <a:lnTo>
                  <a:pt x="0" y="501621"/>
                </a:lnTo>
                <a:cubicBezTo>
                  <a:pt x="0" y="401379"/>
                  <a:pt x="8832" y="322295"/>
                  <a:pt x="26498" y="264368"/>
                </a:cubicBezTo>
                <a:cubicBezTo>
                  <a:pt x="44164" y="206441"/>
                  <a:pt x="76824" y="154472"/>
                  <a:pt x="124480" y="108459"/>
                </a:cubicBezTo>
                <a:cubicBezTo>
                  <a:pt x="172136" y="62446"/>
                  <a:pt x="232940" y="26293"/>
                  <a:pt x="306888" y="0"/>
                </a:cubicBezTo>
                <a:close/>
              </a:path>
            </a:pathLst>
          </a:custGeom>
          <a:solidFill>
            <a:schemeClr val="accent1"/>
          </a:solidFill>
          <a:ln>
            <a:noFill/>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algn="l"/>
            <a:endParaRPr lang="en-GB" sz="16169" b="1" dirty="0">
              <a:solidFill>
                <a:schemeClr val="bg1"/>
              </a:solidFill>
            </a:endParaRPr>
          </a:p>
        </p:txBody>
      </p:sp>
      <p:sp>
        <p:nvSpPr>
          <p:cNvPr id="21" name="Freeform: Shape 20">
            <a:extLst>
              <a:ext uri="{FF2B5EF4-FFF2-40B4-BE49-F238E27FC236}">
                <a16:creationId xmlns:a16="http://schemas.microsoft.com/office/drawing/2014/main" id="{A20C7BF2-0234-4C64-A20E-8BBCE144D1B8}"/>
              </a:ext>
            </a:extLst>
          </p:cNvPr>
          <p:cNvSpPr/>
          <p:nvPr userDrawn="1"/>
        </p:nvSpPr>
        <p:spPr>
          <a:xfrm>
            <a:off x="6654337" y="4870286"/>
            <a:ext cx="777082" cy="750582"/>
          </a:xfrm>
          <a:custGeom>
            <a:avLst/>
            <a:gdLst/>
            <a:ahLst/>
            <a:cxnLst/>
            <a:rect l="l" t="t" r="r" b="b"/>
            <a:pathLst>
              <a:path w="956408" h="750582">
                <a:moveTo>
                  <a:pt x="610080" y="0"/>
                </a:moveTo>
                <a:lnTo>
                  <a:pt x="956408" y="0"/>
                </a:lnTo>
                <a:lnTo>
                  <a:pt x="956408" y="248962"/>
                </a:lnTo>
                <a:cubicBezTo>
                  <a:pt x="956408" y="349204"/>
                  <a:pt x="947574" y="428083"/>
                  <a:pt x="929910" y="485599"/>
                </a:cubicBezTo>
                <a:cubicBezTo>
                  <a:pt x="912244" y="543114"/>
                  <a:pt x="879378" y="595084"/>
                  <a:pt x="831310" y="641508"/>
                </a:cubicBezTo>
                <a:cubicBezTo>
                  <a:pt x="783244" y="687931"/>
                  <a:pt x="722646" y="724289"/>
                  <a:pt x="649520" y="750582"/>
                </a:cubicBezTo>
                <a:lnTo>
                  <a:pt x="581732" y="606382"/>
                </a:lnTo>
                <a:cubicBezTo>
                  <a:pt x="650752" y="583375"/>
                  <a:pt x="700256" y="551331"/>
                  <a:pt x="730246" y="510248"/>
                </a:cubicBezTo>
                <a:cubicBezTo>
                  <a:pt x="760238" y="469165"/>
                  <a:pt x="775644" y="414525"/>
                  <a:pt x="776464" y="346328"/>
                </a:cubicBezTo>
                <a:lnTo>
                  <a:pt x="610080" y="346328"/>
                </a:lnTo>
                <a:close/>
                <a:moveTo>
                  <a:pt x="28348" y="0"/>
                </a:moveTo>
                <a:lnTo>
                  <a:pt x="374676" y="0"/>
                </a:lnTo>
                <a:lnTo>
                  <a:pt x="374676" y="248962"/>
                </a:lnTo>
                <a:cubicBezTo>
                  <a:pt x="374676" y="349204"/>
                  <a:pt x="366048" y="428083"/>
                  <a:pt x="348794" y="485599"/>
                </a:cubicBezTo>
                <a:cubicBezTo>
                  <a:pt x="331538" y="543114"/>
                  <a:pt x="298878" y="595084"/>
                  <a:pt x="250810" y="641508"/>
                </a:cubicBezTo>
                <a:cubicBezTo>
                  <a:pt x="202744" y="687931"/>
                  <a:pt x="141736" y="724289"/>
                  <a:pt x="67788" y="750582"/>
                </a:cubicBezTo>
                <a:lnTo>
                  <a:pt x="0" y="606382"/>
                </a:lnTo>
                <a:cubicBezTo>
                  <a:pt x="69842" y="583375"/>
                  <a:pt x="119552" y="551331"/>
                  <a:pt x="149132" y="510248"/>
                </a:cubicBezTo>
                <a:cubicBezTo>
                  <a:pt x="178710" y="469165"/>
                  <a:pt x="194322" y="414525"/>
                  <a:pt x="195966" y="346328"/>
                </a:cubicBezTo>
                <a:lnTo>
                  <a:pt x="28348" y="34632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p>
            <a:pPr algn="ctr"/>
            <a:endParaRPr lang="en-GB" sz="1869" b="1" dirty="0">
              <a:solidFill>
                <a:schemeClr val="bg1"/>
              </a:solidFill>
            </a:endParaRPr>
          </a:p>
        </p:txBody>
      </p:sp>
      <p:sp>
        <p:nvSpPr>
          <p:cNvPr id="3" name="Footer Placeholder 2">
            <a:extLst>
              <a:ext uri="{FF2B5EF4-FFF2-40B4-BE49-F238E27FC236}">
                <a16:creationId xmlns:a16="http://schemas.microsoft.com/office/drawing/2014/main" id="{1E90BF1A-A125-45BE-AB42-30575A0496C4}"/>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2F5D8BE1-06B7-40F8-891D-99834923E1E8}"/>
              </a:ext>
            </a:extLst>
          </p:cNvPr>
          <p:cNvSpPr>
            <a:spLocks noGrp="1"/>
          </p:cNvSpPr>
          <p:nvPr>
            <p:ph type="sldNum" sz="quarter" idx="11"/>
          </p:nvPr>
        </p:nvSpPr>
        <p:spPr/>
        <p:txBody>
          <a:bodyPr/>
          <a:lstStyle/>
          <a:p>
            <a:fld id="{293B8A09-8DEB-4DB8-9D96-820A6596E217}" type="slidenum">
              <a:rPr lang="en-GB" smtClean="0"/>
              <a:pPr/>
              <a:t>‹#›</a:t>
            </a:fld>
            <a:endParaRPr lang="en-GB" dirty="0"/>
          </a:p>
        </p:txBody>
      </p:sp>
      <p:sp>
        <p:nvSpPr>
          <p:cNvPr id="5" name="Date Placeholder 4">
            <a:extLst>
              <a:ext uri="{FF2B5EF4-FFF2-40B4-BE49-F238E27FC236}">
                <a16:creationId xmlns:a16="http://schemas.microsoft.com/office/drawing/2014/main" id="{FB43DF35-D600-45D6-A761-4DD5B2314C73}"/>
              </a:ext>
            </a:extLst>
          </p:cNvPr>
          <p:cNvSpPr>
            <a:spLocks noGrp="1"/>
          </p:cNvSpPr>
          <p:nvPr>
            <p:ph type="dt" sz="half" idx="12"/>
          </p:nvPr>
        </p:nvSpPr>
        <p:spPr/>
        <p:txBody>
          <a:bodyPr/>
          <a:lstStyle/>
          <a:p>
            <a:fld id="{8ECC49CE-6F1F-4C54-9260-A3B5B16A4400}" type="datetime1">
              <a:rPr lang="en-GB" smtClean="0"/>
              <a:pPr/>
              <a:t>29/11/2021</a:t>
            </a:fld>
            <a:endParaRPr lang="en-GB" dirty="0"/>
          </a:p>
        </p:txBody>
      </p:sp>
      <p:sp>
        <p:nvSpPr>
          <p:cNvPr id="23" name="Text Placeholder 22">
            <a:extLst>
              <a:ext uri="{FF2B5EF4-FFF2-40B4-BE49-F238E27FC236}">
                <a16:creationId xmlns:a16="http://schemas.microsoft.com/office/drawing/2014/main" id="{CD4F93B7-05BC-40A1-8780-E58E3C4C6E66}"/>
              </a:ext>
            </a:extLst>
          </p:cNvPr>
          <p:cNvSpPr>
            <a:spLocks noGrp="1"/>
          </p:cNvSpPr>
          <p:nvPr>
            <p:ph type="body" sz="quarter" idx="13"/>
          </p:nvPr>
        </p:nvSpPr>
        <p:spPr>
          <a:xfrm>
            <a:off x="3337425" y="2074783"/>
            <a:ext cx="3229200" cy="3200400"/>
          </a:xfrm>
        </p:spPr>
        <p:txBody>
          <a:bodyPr anchor="ctr" anchorCtr="0"/>
          <a:lstStyle>
            <a:lvl1pPr marL="0" indent="0">
              <a:lnSpc>
                <a:spcPct val="100000"/>
              </a:lnSpc>
              <a:spcAft>
                <a:spcPts val="0"/>
              </a:spcAft>
              <a:defRPr sz="1300"/>
            </a:lvl1pPr>
            <a:lvl2pPr marL="0" indent="0">
              <a:lnSpc>
                <a:spcPct val="100000"/>
              </a:lnSpc>
              <a:spcAft>
                <a:spcPts val="0"/>
              </a:spcAft>
              <a:buNone/>
              <a:defRPr sz="1300" b="1"/>
            </a:lvl2pPr>
            <a:lvl3pPr>
              <a:lnSpc>
                <a:spcPct val="100000"/>
              </a:lnSpc>
              <a:spcAft>
                <a:spcPts val="0"/>
              </a:spcAft>
              <a:defRPr sz="1300"/>
            </a:lvl3pPr>
            <a:lvl4pPr>
              <a:lnSpc>
                <a:spcPct val="100000"/>
              </a:lnSpc>
              <a:spcAft>
                <a:spcPts val="0"/>
              </a:spcAft>
              <a:defRPr sz="1300"/>
            </a:lvl4pPr>
            <a:lvl5pPr>
              <a:lnSpc>
                <a:spcPct val="100000"/>
              </a:lnSpc>
              <a:spcAft>
                <a:spcPts val="0"/>
              </a:spcAft>
              <a:defRPr sz="13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863501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hank You: Pink">
    <p:bg>
      <p:bgPr>
        <a:solidFill>
          <a:schemeClr val="accent4"/>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70026E3C-1E58-49C6-9C1D-C4D367A0F310}"/>
              </a:ext>
            </a:extLst>
          </p:cNvPr>
          <p:cNvSpPr/>
          <p:nvPr userDrawn="1"/>
        </p:nvSpPr>
        <p:spPr>
          <a:xfrm>
            <a:off x="9448974" y="6297222"/>
            <a:ext cx="170532" cy="209146"/>
          </a:xfrm>
          <a:custGeom>
            <a:avLst/>
            <a:gdLst>
              <a:gd name="connsiteX0" fmla="*/ 60843 w 931436"/>
              <a:gd name="connsiteY0" fmla="*/ 202156 h 928157"/>
              <a:gd name="connsiteX1" fmla="*/ 41793 w 931436"/>
              <a:gd name="connsiteY1" fmla="*/ 610302 h 928157"/>
              <a:gd name="connsiteX2" fmla="*/ 186954 w 931436"/>
              <a:gd name="connsiteY2" fmla="*/ 828710 h 928157"/>
              <a:gd name="connsiteX3" fmla="*/ 729689 w 931436"/>
              <a:gd name="connsiteY3" fmla="*/ 848141 h 928157"/>
              <a:gd name="connsiteX4" fmla="*/ 926761 w 931436"/>
              <a:gd name="connsiteY4" fmla="*/ 522386 h 928157"/>
              <a:gd name="connsiteX5" fmla="*/ 922284 w 931436"/>
              <a:gd name="connsiteY5" fmla="*/ 394275 h 928157"/>
              <a:gd name="connsiteX6" fmla="*/ 873326 w 931436"/>
              <a:gd name="connsiteY6" fmla="*/ 269021 h 928157"/>
              <a:gd name="connsiteX7" fmla="*/ 699018 w 931436"/>
              <a:gd name="connsiteY7" fmla="*/ 62329 h 928157"/>
              <a:gd name="connsiteX8" fmla="*/ 416221 w 931436"/>
              <a:gd name="connsiteY8" fmla="*/ 797 h 928157"/>
              <a:gd name="connsiteX9" fmla="*/ 156474 w 931436"/>
              <a:gd name="connsiteY9" fmla="*/ 108239 h 928157"/>
              <a:gd name="connsiteX10" fmla="*/ 60843 w 931436"/>
              <a:gd name="connsiteY10" fmla="*/ 202156 h 9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1436" h="928157">
                <a:moveTo>
                  <a:pt x="60843" y="202156"/>
                </a:moveTo>
                <a:cubicBezTo>
                  <a:pt x="-34312" y="304645"/>
                  <a:pt x="550" y="492192"/>
                  <a:pt x="41793" y="610302"/>
                </a:cubicBezTo>
                <a:cubicBezTo>
                  <a:pt x="70273" y="691836"/>
                  <a:pt x="126851" y="767179"/>
                  <a:pt x="186954" y="828710"/>
                </a:cubicBezTo>
                <a:cubicBezTo>
                  <a:pt x="338592" y="983968"/>
                  <a:pt x="556715" y="931009"/>
                  <a:pt x="729689" y="848141"/>
                </a:cubicBezTo>
                <a:cubicBezTo>
                  <a:pt x="852942" y="789182"/>
                  <a:pt x="909902" y="652498"/>
                  <a:pt x="926761" y="522386"/>
                </a:cubicBezTo>
                <a:cubicBezTo>
                  <a:pt x="932476" y="478571"/>
                  <a:pt x="934953" y="437138"/>
                  <a:pt x="922284" y="394275"/>
                </a:cubicBezTo>
                <a:cubicBezTo>
                  <a:pt x="909711" y="351603"/>
                  <a:pt x="890185" y="310169"/>
                  <a:pt x="873326" y="269021"/>
                </a:cubicBezTo>
                <a:cubicBezTo>
                  <a:pt x="836940" y="179867"/>
                  <a:pt x="782553" y="112621"/>
                  <a:pt x="699018" y="62329"/>
                </a:cubicBezTo>
                <a:cubicBezTo>
                  <a:pt x="613007" y="10608"/>
                  <a:pt x="515376" y="-3775"/>
                  <a:pt x="416221" y="797"/>
                </a:cubicBezTo>
                <a:cubicBezTo>
                  <a:pt x="312970" y="5560"/>
                  <a:pt x="233341" y="40040"/>
                  <a:pt x="156474" y="108239"/>
                </a:cubicBezTo>
                <a:cubicBezTo>
                  <a:pt x="123041" y="137862"/>
                  <a:pt x="90847" y="169104"/>
                  <a:pt x="60843" y="202156"/>
                </a:cubicBezTo>
              </a:path>
            </a:pathLst>
          </a:custGeom>
          <a:solidFill>
            <a:srgbClr val="0F265C"/>
          </a:solidFill>
          <a:ln w="9525" cap="flat">
            <a:noFill/>
            <a:prstDash val="solid"/>
            <a:miter/>
          </a:ln>
        </p:spPr>
        <p:txBody>
          <a:bodyPr rtlCol="0" anchor="ctr"/>
          <a:lstStyle/>
          <a:p>
            <a:endParaRPr lang="en-GB" sz="1869" dirty="0"/>
          </a:p>
        </p:txBody>
      </p:sp>
      <p:sp>
        <p:nvSpPr>
          <p:cNvPr id="7" name="Freeform: Shape 6">
            <a:extLst>
              <a:ext uri="{FF2B5EF4-FFF2-40B4-BE49-F238E27FC236}">
                <a16:creationId xmlns:a16="http://schemas.microsoft.com/office/drawing/2014/main" id="{3B521F9F-9D5E-4DDF-AB21-7DE6934AC111}"/>
              </a:ext>
            </a:extLst>
          </p:cNvPr>
          <p:cNvSpPr/>
          <p:nvPr userDrawn="1"/>
        </p:nvSpPr>
        <p:spPr>
          <a:xfrm flipH="1">
            <a:off x="397518" y="1258920"/>
            <a:ext cx="4024519" cy="4679783"/>
          </a:xfrm>
          <a:custGeom>
            <a:avLst/>
            <a:gdLst>
              <a:gd name="connsiteX0" fmla="*/ 723125 w 810025"/>
              <a:gd name="connsiteY0" fmla="*/ 630843 h 765303"/>
              <a:gd name="connsiteX1" fmla="*/ 791038 w 810025"/>
              <a:gd name="connsiteY1" fmla="*/ 492921 h 765303"/>
              <a:gd name="connsiteX2" fmla="*/ 798658 w 810025"/>
              <a:gd name="connsiteY2" fmla="*/ 461393 h 765303"/>
              <a:gd name="connsiteX3" fmla="*/ 720363 w 810025"/>
              <a:gd name="connsiteY3" fmla="*/ 143068 h 765303"/>
              <a:gd name="connsiteX4" fmla="*/ 688645 w 810025"/>
              <a:gd name="connsiteY4" fmla="*/ 106397 h 765303"/>
              <a:gd name="connsiteX5" fmla="*/ 506336 w 810025"/>
              <a:gd name="connsiteY5" fmla="*/ 11432 h 765303"/>
              <a:gd name="connsiteX6" fmla="*/ 48374 w 810025"/>
              <a:gd name="connsiteY6" fmla="*/ 192598 h 765303"/>
              <a:gd name="connsiteX7" fmla="*/ 19132 w 810025"/>
              <a:gd name="connsiteY7" fmla="*/ 472442 h 765303"/>
              <a:gd name="connsiteX8" fmla="*/ 111429 w 810025"/>
              <a:gd name="connsiteY8" fmla="*/ 653798 h 765303"/>
              <a:gd name="connsiteX9" fmla="*/ 411086 w 810025"/>
              <a:gd name="connsiteY9" fmla="*/ 764288 h 765303"/>
              <a:gd name="connsiteX10" fmla="*/ 478428 w 810025"/>
              <a:gd name="connsiteY10" fmla="*/ 759050 h 765303"/>
              <a:gd name="connsiteX11" fmla="*/ 615588 w 810025"/>
              <a:gd name="connsiteY11" fmla="*/ 719330 h 765303"/>
              <a:gd name="connsiteX12" fmla="*/ 723125 w 810025"/>
              <a:gd name="connsiteY12" fmla="*/ 630843 h 76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0025" h="765303">
                <a:moveTo>
                  <a:pt x="723125" y="630843"/>
                </a:moveTo>
                <a:cubicBezTo>
                  <a:pt x="755891" y="590267"/>
                  <a:pt x="778751" y="543880"/>
                  <a:pt x="791038" y="492921"/>
                </a:cubicBezTo>
                <a:lnTo>
                  <a:pt x="798658" y="461393"/>
                </a:lnTo>
                <a:cubicBezTo>
                  <a:pt x="829519" y="297373"/>
                  <a:pt x="795610" y="230126"/>
                  <a:pt x="720363" y="143068"/>
                </a:cubicBezTo>
                <a:lnTo>
                  <a:pt x="688645" y="106397"/>
                </a:lnTo>
                <a:cubicBezTo>
                  <a:pt x="644544" y="55438"/>
                  <a:pt x="572821" y="19814"/>
                  <a:pt x="506336" y="11432"/>
                </a:cubicBezTo>
                <a:cubicBezTo>
                  <a:pt x="219062" y="-24667"/>
                  <a:pt x="138480" y="21815"/>
                  <a:pt x="48374" y="192598"/>
                </a:cubicBezTo>
                <a:cubicBezTo>
                  <a:pt x="5797" y="273275"/>
                  <a:pt x="-19635" y="350332"/>
                  <a:pt x="19132" y="472442"/>
                </a:cubicBezTo>
                <a:cubicBezTo>
                  <a:pt x="39516" y="536641"/>
                  <a:pt x="65424" y="602935"/>
                  <a:pt x="111429" y="653798"/>
                </a:cubicBezTo>
                <a:cubicBezTo>
                  <a:pt x="182867" y="732761"/>
                  <a:pt x="307930" y="772289"/>
                  <a:pt x="411086" y="764288"/>
                </a:cubicBezTo>
                <a:lnTo>
                  <a:pt x="478428" y="759050"/>
                </a:lnTo>
                <a:cubicBezTo>
                  <a:pt x="526815" y="755335"/>
                  <a:pt x="572154" y="740381"/>
                  <a:pt x="615588" y="719330"/>
                </a:cubicBezTo>
                <a:cubicBezTo>
                  <a:pt x="671023" y="692660"/>
                  <a:pt x="693502" y="667514"/>
                  <a:pt x="723125" y="630843"/>
                </a:cubicBezTo>
              </a:path>
            </a:pathLst>
          </a:custGeom>
          <a:solidFill>
            <a:srgbClr val="FFFFFF"/>
          </a:solidFill>
          <a:ln w="9525" cap="flat">
            <a:noFill/>
            <a:prstDash val="solid"/>
            <a:miter/>
          </a:ln>
        </p:spPr>
        <p:txBody>
          <a:bodyPr rtlCol="0" anchor="ctr"/>
          <a:lstStyle/>
          <a:p>
            <a:endParaRPr lang="en-GB" sz="1869" dirty="0"/>
          </a:p>
        </p:txBody>
      </p:sp>
      <p:sp>
        <p:nvSpPr>
          <p:cNvPr id="9" name="Freeform: Shape 8">
            <a:extLst>
              <a:ext uri="{FF2B5EF4-FFF2-40B4-BE49-F238E27FC236}">
                <a16:creationId xmlns:a16="http://schemas.microsoft.com/office/drawing/2014/main" id="{13D45B5E-CFC2-48D3-8A54-321433A4F4C0}"/>
              </a:ext>
            </a:extLst>
          </p:cNvPr>
          <p:cNvSpPr/>
          <p:nvPr userDrawn="1"/>
        </p:nvSpPr>
        <p:spPr>
          <a:xfrm flipH="1">
            <a:off x="3812939" y="487004"/>
            <a:ext cx="459959" cy="570941"/>
          </a:xfrm>
          <a:custGeom>
            <a:avLst/>
            <a:gdLst>
              <a:gd name="connsiteX0" fmla="*/ 163080 w 283387"/>
              <a:gd name="connsiteY0" fmla="*/ 284641 h 285809"/>
              <a:gd name="connsiteX1" fmla="*/ 214992 w 283387"/>
              <a:gd name="connsiteY1" fmla="*/ 265401 h 285809"/>
              <a:gd name="connsiteX2" fmla="*/ 224707 w 283387"/>
              <a:gd name="connsiteY2" fmla="*/ 259114 h 285809"/>
              <a:gd name="connsiteX3" fmla="*/ 282619 w 283387"/>
              <a:gd name="connsiteY3" fmla="*/ 157673 h 285809"/>
              <a:gd name="connsiteX4" fmla="*/ 283286 w 283387"/>
              <a:gd name="connsiteY4" fmla="*/ 140433 h 285809"/>
              <a:gd name="connsiteX5" fmla="*/ 266617 w 283387"/>
              <a:gd name="connsiteY5" fmla="*/ 72138 h 285809"/>
              <a:gd name="connsiteX6" fmla="*/ 216230 w 283387"/>
              <a:gd name="connsiteY6" fmla="*/ 23180 h 285809"/>
              <a:gd name="connsiteX7" fmla="*/ 200895 w 283387"/>
              <a:gd name="connsiteY7" fmla="*/ 14988 h 285809"/>
              <a:gd name="connsiteX8" fmla="*/ 123933 w 283387"/>
              <a:gd name="connsiteY8" fmla="*/ 1177 h 285809"/>
              <a:gd name="connsiteX9" fmla="*/ 123933 w 283387"/>
              <a:gd name="connsiteY9" fmla="*/ 1177 h 285809"/>
              <a:gd name="connsiteX10" fmla="*/ 43922 w 283387"/>
              <a:gd name="connsiteY10" fmla="*/ 45183 h 285809"/>
              <a:gd name="connsiteX11" fmla="*/ 29825 w 283387"/>
              <a:gd name="connsiteY11" fmla="*/ 61851 h 285809"/>
              <a:gd name="connsiteX12" fmla="*/ 5346 w 283387"/>
              <a:gd name="connsiteY12" fmla="*/ 107095 h 285809"/>
              <a:gd name="connsiteX13" fmla="*/ 679 w 283387"/>
              <a:gd name="connsiteY13" fmla="*/ 156434 h 285809"/>
              <a:gd name="connsiteX14" fmla="*/ 15157 w 283387"/>
              <a:gd name="connsiteY14" fmla="*/ 203869 h 285809"/>
              <a:gd name="connsiteX15" fmla="*/ 48209 w 283387"/>
              <a:gd name="connsiteY15" fmla="*/ 243303 h 285809"/>
              <a:gd name="connsiteX16" fmla="*/ 67163 w 283387"/>
              <a:gd name="connsiteY16" fmla="*/ 258257 h 285809"/>
              <a:gd name="connsiteX17" fmla="*/ 112979 w 283387"/>
              <a:gd name="connsiteY17" fmla="*/ 281307 h 285809"/>
              <a:gd name="connsiteX18" fmla="*/ 163080 w 283387"/>
              <a:gd name="connsiteY18" fmla="*/ 284641 h 28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387" h="285809">
                <a:moveTo>
                  <a:pt x="163080" y="284641"/>
                </a:moveTo>
                <a:cubicBezTo>
                  <a:pt x="181749" y="282069"/>
                  <a:pt x="199180" y="275592"/>
                  <a:pt x="214992" y="265401"/>
                </a:cubicBezTo>
                <a:lnTo>
                  <a:pt x="224707" y="259114"/>
                </a:lnTo>
                <a:cubicBezTo>
                  <a:pt x="259282" y="236730"/>
                  <a:pt x="280904" y="198821"/>
                  <a:pt x="282619" y="157673"/>
                </a:cubicBezTo>
                <a:lnTo>
                  <a:pt x="283286" y="140433"/>
                </a:lnTo>
                <a:cubicBezTo>
                  <a:pt x="284238" y="116525"/>
                  <a:pt x="278523" y="92903"/>
                  <a:pt x="266617" y="72138"/>
                </a:cubicBezTo>
                <a:cubicBezTo>
                  <a:pt x="254711" y="51374"/>
                  <a:pt x="237280" y="34419"/>
                  <a:pt x="216230" y="23180"/>
                </a:cubicBezTo>
                <a:lnTo>
                  <a:pt x="200895" y="14988"/>
                </a:lnTo>
                <a:cubicBezTo>
                  <a:pt x="177177" y="2320"/>
                  <a:pt x="150602" y="-2442"/>
                  <a:pt x="123933" y="1177"/>
                </a:cubicBezTo>
                <a:lnTo>
                  <a:pt x="123933" y="1177"/>
                </a:lnTo>
                <a:cubicBezTo>
                  <a:pt x="92690" y="5463"/>
                  <a:pt x="64211" y="21084"/>
                  <a:pt x="43922" y="45183"/>
                </a:cubicBezTo>
                <a:lnTo>
                  <a:pt x="29825" y="61851"/>
                </a:lnTo>
                <a:cubicBezTo>
                  <a:pt x="18586" y="75186"/>
                  <a:pt x="10299" y="90426"/>
                  <a:pt x="5346" y="107095"/>
                </a:cubicBezTo>
                <a:cubicBezTo>
                  <a:pt x="488" y="123097"/>
                  <a:pt x="-1035" y="139766"/>
                  <a:pt x="679" y="156434"/>
                </a:cubicBezTo>
                <a:cubicBezTo>
                  <a:pt x="2393" y="173103"/>
                  <a:pt x="7251" y="189105"/>
                  <a:pt x="15157" y="203869"/>
                </a:cubicBezTo>
                <a:cubicBezTo>
                  <a:pt x="23444" y="219204"/>
                  <a:pt x="34493" y="232444"/>
                  <a:pt x="48209" y="243303"/>
                </a:cubicBezTo>
                <a:lnTo>
                  <a:pt x="67163" y="258257"/>
                </a:lnTo>
                <a:cubicBezTo>
                  <a:pt x="80784" y="269020"/>
                  <a:pt x="96214" y="276830"/>
                  <a:pt x="112979" y="281307"/>
                </a:cubicBezTo>
                <a:cubicBezTo>
                  <a:pt x="129362" y="285879"/>
                  <a:pt x="146221" y="286927"/>
                  <a:pt x="163080" y="284641"/>
                </a:cubicBezTo>
              </a:path>
            </a:pathLst>
          </a:custGeom>
          <a:solidFill>
            <a:srgbClr val="D42F7F"/>
          </a:solidFill>
          <a:ln w="9525" cap="flat">
            <a:noFill/>
            <a:prstDash val="solid"/>
            <a:miter/>
          </a:ln>
        </p:spPr>
        <p:txBody>
          <a:bodyPr rtlCol="0" anchor="ctr"/>
          <a:lstStyle/>
          <a:p>
            <a:endParaRPr lang="en-GB" sz="1869" dirty="0"/>
          </a:p>
        </p:txBody>
      </p:sp>
      <p:sp>
        <p:nvSpPr>
          <p:cNvPr id="18" name="Freeform: Shape 17">
            <a:extLst>
              <a:ext uri="{FF2B5EF4-FFF2-40B4-BE49-F238E27FC236}">
                <a16:creationId xmlns:a16="http://schemas.microsoft.com/office/drawing/2014/main" id="{A8D2C1AC-7768-422D-B0E9-D0373EFE8178}"/>
              </a:ext>
            </a:extLst>
          </p:cNvPr>
          <p:cNvSpPr/>
          <p:nvPr userDrawn="1"/>
        </p:nvSpPr>
        <p:spPr>
          <a:xfrm flipH="1">
            <a:off x="7687468" y="1"/>
            <a:ext cx="1062832" cy="1143119"/>
          </a:xfrm>
          <a:custGeom>
            <a:avLst/>
            <a:gdLst>
              <a:gd name="connsiteX0" fmla="*/ 1118631 w 1308101"/>
              <a:gd name="connsiteY0" fmla="*/ 0 h 1143119"/>
              <a:gd name="connsiteX1" fmla="*/ 192115 w 1308101"/>
              <a:gd name="connsiteY1" fmla="*/ 0 h 1143119"/>
              <a:gd name="connsiteX2" fmla="*/ 183689 w 1308101"/>
              <a:gd name="connsiteY2" fmla="*/ 6817 h 1143119"/>
              <a:gd name="connsiteX3" fmla="*/ 159697 w 1308101"/>
              <a:gd name="connsiteY3" fmla="*/ 32882 h 1143119"/>
              <a:gd name="connsiteX4" fmla="*/ 11273 w 1308101"/>
              <a:gd name="connsiteY4" fmla="*/ 330493 h 1143119"/>
              <a:gd name="connsiteX5" fmla="*/ 5928 w 1308101"/>
              <a:gd name="connsiteY5" fmla="*/ 360920 h 1143119"/>
              <a:gd name="connsiteX6" fmla="*/ 56966 w 1308101"/>
              <a:gd name="connsiteY6" fmla="*/ 740868 h 1143119"/>
              <a:gd name="connsiteX7" fmla="*/ 211499 w 1308101"/>
              <a:gd name="connsiteY7" fmla="*/ 960287 h 1143119"/>
              <a:gd name="connsiteX8" fmla="*/ 239089 w 1308101"/>
              <a:gd name="connsiteY8" fmla="*/ 983297 h 1143119"/>
              <a:gd name="connsiteX9" fmla="*/ 588720 w 1308101"/>
              <a:gd name="connsiteY9" fmla="*/ 1141537 h 1143119"/>
              <a:gd name="connsiteX10" fmla="*/ 624163 w 1308101"/>
              <a:gd name="connsiteY10" fmla="*/ 1143064 h 1143119"/>
              <a:gd name="connsiteX11" fmla="*/ 766262 w 1308101"/>
              <a:gd name="connsiteY11" fmla="*/ 1127686 h 1143119"/>
              <a:gd name="connsiteX12" fmla="*/ 844892 w 1308101"/>
              <a:gd name="connsiteY12" fmla="*/ 1109365 h 1143119"/>
              <a:gd name="connsiteX13" fmla="*/ 1133015 w 1308101"/>
              <a:gd name="connsiteY13" fmla="*/ 948618 h 1143119"/>
              <a:gd name="connsiteX14" fmla="*/ 1291582 w 1308101"/>
              <a:gd name="connsiteY14" fmla="*/ 659295 h 1143119"/>
              <a:gd name="connsiteX15" fmla="*/ 1294417 w 1308101"/>
              <a:gd name="connsiteY15" fmla="*/ 646862 h 1143119"/>
              <a:gd name="connsiteX16" fmla="*/ 1300524 w 1308101"/>
              <a:gd name="connsiteY16" fmla="*/ 619489 h 1143119"/>
              <a:gd name="connsiteX17" fmla="*/ 1141631 w 1308101"/>
              <a:gd name="connsiteY17" fmla="*/ 22302 h 114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8101" h="1143119">
                <a:moveTo>
                  <a:pt x="1118631" y="0"/>
                </a:moveTo>
                <a:lnTo>
                  <a:pt x="192115" y="0"/>
                </a:lnTo>
                <a:lnTo>
                  <a:pt x="183689" y="6817"/>
                </a:lnTo>
                <a:cubicBezTo>
                  <a:pt x="175618" y="15214"/>
                  <a:pt x="167549" y="23938"/>
                  <a:pt x="159697" y="32882"/>
                </a:cubicBezTo>
                <a:cubicBezTo>
                  <a:pt x="85867" y="117072"/>
                  <a:pt x="33629" y="219584"/>
                  <a:pt x="11273" y="330493"/>
                </a:cubicBezTo>
                <a:cubicBezTo>
                  <a:pt x="9201" y="340635"/>
                  <a:pt x="7456" y="350777"/>
                  <a:pt x="5928" y="360920"/>
                </a:cubicBezTo>
                <a:cubicBezTo>
                  <a:pt x="-13483" y="491350"/>
                  <a:pt x="17706" y="616109"/>
                  <a:pt x="56966" y="740868"/>
                </a:cubicBezTo>
                <a:cubicBezTo>
                  <a:pt x="86412" y="828221"/>
                  <a:pt x="142466" y="896817"/>
                  <a:pt x="211499" y="960287"/>
                </a:cubicBezTo>
                <a:cubicBezTo>
                  <a:pt x="220549" y="968139"/>
                  <a:pt x="229710" y="975773"/>
                  <a:pt x="239089" y="983297"/>
                </a:cubicBezTo>
                <a:cubicBezTo>
                  <a:pt x="341928" y="1065634"/>
                  <a:pt x="464724" y="1125397"/>
                  <a:pt x="588720" y="1141537"/>
                </a:cubicBezTo>
                <a:cubicBezTo>
                  <a:pt x="600498" y="1142409"/>
                  <a:pt x="612276" y="1142954"/>
                  <a:pt x="624163" y="1143064"/>
                </a:cubicBezTo>
                <a:cubicBezTo>
                  <a:pt x="671493" y="1143718"/>
                  <a:pt x="719259" y="1138592"/>
                  <a:pt x="766262" y="1127686"/>
                </a:cubicBezTo>
                <a:lnTo>
                  <a:pt x="844892" y="1109365"/>
                </a:lnTo>
                <a:cubicBezTo>
                  <a:pt x="954273" y="1083956"/>
                  <a:pt x="1053950" y="1028338"/>
                  <a:pt x="1133015" y="948618"/>
                </a:cubicBezTo>
                <a:cubicBezTo>
                  <a:pt x="1212190" y="868899"/>
                  <a:pt x="1266935" y="768786"/>
                  <a:pt x="1291582" y="659295"/>
                </a:cubicBezTo>
                <a:cubicBezTo>
                  <a:pt x="1291582" y="659295"/>
                  <a:pt x="1292672" y="654278"/>
                  <a:pt x="1294417" y="646862"/>
                </a:cubicBezTo>
                <a:cubicBezTo>
                  <a:pt x="1296053" y="639446"/>
                  <a:pt x="1298343" y="629413"/>
                  <a:pt x="1300524" y="619489"/>
                </a:cubicBezTo>
                <a:cubicBezTo>
                  <a:pt x="1327570" y="416646"/>
                  <a:pt x="1283948" y="185885"/>
                  <a:pt x="1141631" y="22302"/>
                </a:cubicBezTo>
                <a:close/>
              </a:path>
            </a:pathLst>
          </a:custGeom>
          <a:solidFill>
            <a:schemeClr val="accent2"/>
          </a:solidFill>
          <a:ln w="9525" cap="flat">
            <a:noFill/>
            <a:prstDash val="solid"/>
            <a:miter/>
          </a:ln>
        </p:spPr>
        <p:txBody>
          <a:bodyPr wrap="square" rtlCol="0" anchor="ctr">
            <a:noAutofit/>
          </a:bodyPr>
          <a:lstStyle/>
          <a:p>
            <a:endParaRPr lang="en-GB" sz="1869" dirty="0"/>
          </a:p>
        </p:txBody>
      </p:sp>
      <p:sp>
        <p:nvSpPr>
          <p:cNvPr id="13" name="Title 1">
            <a:extLst>
              <a:ext uri="{FF2B5EF4-FFF2-40B4-BE49-F238E27FC236}">
                <a16:creationId xmlns:a16="http://schemas.microsoft.com/office/drawing/2014/main" id="{06884DCB-617D-4822-914C-1B0F404E6893}"/>
              </a:ext>
            </a:extLst>
          </p:cNvPr>
          <p:cNvSpPr txBox="1">
            <a:spLocks/>
          </p:cNvSpPr>
          <p:nvPr userDrawn="1"/>
        </p:nvSpPr>
        <p:spPr>
          <a:xfrm>
            <a:off x="1168611" y="2607505"/>
            <a:ext cx="2632500" cy="524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r>
              <a:rPr lang="en-GB" sz="3575" dirty="0"/>
              <a:t>Thank you</a:t>
            </a:r>
          </a:p>
          <a:p>
            <a:endParaRPr lang="en-GB" sz="3575" dirty="0"/>
          </a:p>
          <a:p>
            <a:endParaRPr lang="en-GB" sz="3575" dirty="0"/>
          </a:p>
        </p:txBody>
      </p:sp>
      <p:sp>
        <p:nvSpPr>
          <p:cNvPr id="23" name="Freeform: Shape 22">
            <a:extLst>
              <a:ext uri="{FF2B5EF4-FFF2-40B4-BE49-F238E27FC236}">
                <a16:creationId xmlns:a16="http://schemas.microsoft.com/office/drawing/2014/main" id="{20091C77-35A8-4E03-B9D8-5C36C50EA35C}"/>
              </a:ext>
            </a:extLst>
          </p:cNvPr>
          <p:cNvSpPr/>
          <p:nvPr userDrawn="1"/>
        </p:nvSpPr>
        <p:spPr>
          <a:xfrm flipH="1">
            <a:off x="0" y="0"/>
            <a:ext cx="899931" cy="1393110"/>
          </a:xfrm>
          <a:custGeom>
            <a:avLst/>
            <a:gdLst>
              <a:gd name="connsiteX0" fmla="*/ 1107607 w 1107607"/>
              <a:gd name="connsiteY0" fmla="*/ 0 h 1393110"/>
              <a:gd name="connsiteX1" fmla="*/ 42213 w 1107607"/>
              <a:gd name="connsiteY1" fmla="*/ 0 h 1393110"/>
              <a:gd name="connsiteX2" fmla="*/ 18102 w 1107607"/>
              <a:gd name="connsiteY2" fmla="*/ 88302 h 1393110"/>
              <a:gd name="connsiteX3" fmla="*/ 9520 w 1107607"/>
              <a:gd name="connsiteY3" fmla="*/ 137160 h 1393110"/>
              <a:gd name="connsiteX4" fmla="*/ 91475 w 1107607"/>
              <a:gd name="connsiteY4" fmla="*/ 747273 h 1393110"/>
              <a:gd name="connsiteX5" fmla="*/ 339620 w 1107607"/>
              <a:gd name="connsiteY5" fmla="*/ 1099611 h 1393110"/>
              <a:gd name="connsiteX6" fmla="*/ 383924 w 1107607"/>
              <a:gd name="connsiteY6" fmla="*/ 1136560 h 1393110"/>
              <a:gd name="connsiteX7" fmla="*/ 945353 w 1107607"/>
              <a:gd name="connsiteY7" fmla="*/ 1390657 h 1393110"/>
              <a:gd name="connsiteX8" fmla="*/ 1002266 w 1107607"/>
              <a:gd name="connsiteY8" fmla="*/ 1393110 h 1393110"/>
              <a:gd name="connsiteX9" fmla="*/ 1107607 w 1107607"/>
              <a:gd name="connsiteY9" fmla="*/ 1388146 h 139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7607" h="1393110">
                <a:moveTo>
                  <a:pt x="1107607" y="0"/>
                </a:moveTo>
                <a:lnTo>
                  <a:pt x="42213" y="0"/>
                </a:lnTo>
                <a:lnTo>
                  <a:pt x="18102" y="88302"/>
                </a:lnTo>
                <a:cubicBezTo>
                  <a:pt x="14774" y="104587"/>
                  <a:pt x="11972" y="120873"/>
                  <a:pt x="9520" y="137160"/>
                </a:cubicBezTo>
                <a:cubicBezTo>
                  <a:pt x="-21650" y="346602"/>
                  <a:pt x="28433" y="546937"/>
                  <a:pt x="91475" y="747273"/>
                </a:cubicBezTo>
                <a:cubicBezTo>
                  <a:pt x="138758" y="887542"/>
                  <a:pt x="228768" y="997691"/>
                  <a:pt x="339620" y="1099611"/>
                </a:cubicBezTo>
                <a:cubicBezTo>
                  <a:pt x="354153" y="1112220"/>
                  <a:pt x="368863" y="1124477"/>
                  <a:pt x="383924" y="1136560"/>
                </a:cubicBezTo>
                <a:cubicBezTo>
                  <a:pt x="549060" y="1268775"/>
                  <a:pt x="746244" y="1364740"/>
                  <a:pt x="945353" y="1390657"/>
                </a:cubicBezTo>
                <a:cubicBezTo>
                  <a:pt x="964266" y="1392058"/>
                  <a:pt x="983179" y="1392933"/>
                  <a:pt x="1002266" y="1393110"/>
                </a:cubicBezTo>
                <a:lnTo>
                  <a:pt x="1107607" y="1388146"/>
                </a:lnTo>
                <a:close/>
              </a:path>
            </a:pathLst>
          </a:custGeom>
          <a:solidFill>
            <a:schemeClr val="accent1"/>
          </a:solidFill>
          <a:ln w="9525" cap="flat">
            <a:noFill/>
            <a:prstDash val="solid"/>
            <a:miter/>
          </a:ln>
        </p:spPr>
        <p:txBody>
          <a:bodyPr wrap="square" rtlCol="0" anchor="ctr">
            <a:noAutofit/>
          </a:bodyPr>
          <a:lstStyle/>
          <a:p>
            <a:endParaRPr lang="en-GB" sz="1869" dirty="0"/>
          </a:p>
        </p:txBody>
      </p:sp>
      <p:sp>
        <p:nvSpPr>
          <p:cNvPr id="22" name="Freeform: Shape 21">
            <a:extLst>
              <a:ext uri="{FF2B5EF4-FFF2-40B4-BE49-F238E27FC236}">
                <a16:creationId xmlns:a16="http://schemas.microsoft.com/office/drawing/2014/main" id="{9DF3AE2C-4DB7-44D3-8080-B5B86911CBB1}"/>
              </a:ext>
            </a:extLst>
          </p:cNvPr>
          <p:cNvSpPr/>
          <p:nvPr userDrawn="1"/>
        </p:nvSpPr>
        <p:spPr>
          <a:xfrm flipH="1">
            <a:off x="3041695" y="5994873"/>
            <a:ext cx="1882820" cy="863129"/>
          </a:xfrm>
          <a:custGeom>
            <a:avLst/>
            <a:gdLst>
              <a:gd name="connsiteX0" fmla="*/ 1091901 w 2317317"/>
              <a:gd name="connsiteY0" fmla="*/ 530 h 863129"/>
              <a:gd name="connsiteX1" fmla="*/ 788655 w 2317317"/>
              <a:gd name="connsiteY1" fmla="*/ 42226 h 863129"/>
              <a:gd name="connsiteX2" fmla="*/ 728682 w 2317317"/>
              <a:gd name="connsiteY2" fmla="*/ 59619 h 863129"/>
              <a:gd name="connsiteX3" fmla="*/ 301667 w 2317317"/>
              <a:gd name="connsiteY3" fmla="*/ 322506 h 863129"/>
              <a:gd name="connsiteX4" fmla="*/ 257686 w 2317317"/>
              <a:gd name="connsiteY4" fmla="*/ 370285 h 863129"/>
              <a:gd name="connsiteX5" fmla="*/ 26375 w 2317317"/>
              <a:gd name="connsiteY5" fmla="*/ 766534 h 863129"/>
              <a:gd name="connsiteX6" fmla="*/ 0 w 2317317"/>
              <a:gd name="connsiteY6" fmla="*/ 863129 h 863129"/>
              <a:gd name="connsiteX7" fmla="*/ 2317317 w 2317317"/>
              <a:gd name="connsiteY7" fmla="*/ 863129 h 863129"/>
              <a:gd name="connsiteX8" fmla="*/ 2277583 w 2317317"/>
              <a:gd name="connsiteY8" fmla="*/ 731005 h 863129"/>
              <a:gd name="connsiteX9" fmla="*/ 2057703 w 2317317"/>
              <a:gd name="connsiteY9" fmla="*/ 350892 h 863129"/>
              <a:gd name="connsiteX10" fmla="*/ 2011523 w 2317317"/>
              <a:gd name="connsiteY10" fmla="*/ 306112 h 863129"/>
              <a:gd name="connsiteX11" fmla="*/ 1964944 w 2317317"/>
              <a:gd name="connsiteY11" fmla="*/ 266729 h 863129"/>
              <a:gd name="connsiteX12" fmla="*/ 1091901 w 2317317"/>
              <a:gd name="connsiteY12" fmla="*/ 530 h 86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7317" h="863129">
                <a:moveTo>
                  <a:pt x="1091901" y="530"/>
                </a:moveTo>
                <a:cubicBezTo>
                  <a:pt x="989855" y="3319"/>
                  <a:pt x="888112" y="17138"/>
                  <a:pt x="788655" y="42226"/>
                </a:cubicBezTo>
                <a:cubicBezTo>
                  <a:pt x="768463" y="47425"/>
                  <a:pt x="748471" y="53222"/>
                  <a:pt x="728682" y="59619"/>
                </a:cubicBezTo>
                <a:cubicBezTo>
                  <a:pt x="569950" y="109798"/>
                  <a:pt x="422415" y="192962"/>
                  <a:pt x="301667" y="322506"/>
                </a:cubicBezTo>
                <a:cubicBezTo>
                  <a:pt x="286873" y="337898"/>
                  <a:pt x="272080" y="353891"/>
                  <a:pt x="257686" y="370285"/>
                </a:cubicBezTo>
                <a:cubicBezTo>
                  <a:pt x="156181" y="486035"/>
                  <a:pt x="76940" y="620676"/>
                  <a:pt x="26375" y="766534"/>
                </a:cubicBezTo>
                <a:lnTo>
                  <a:pt x="0" y="863129"/>
                </a:lnTo>
                <a:lnTo>
                  <a:pt x="2317317" y="863129"/>
                </a:lnTo>
                <a:lnTo>
                  <a:pt x="2277583" y="731005"/>
                </a:lnTo>
                <a:cubicBezTo>
                  <a:pt x="2227926" y="593112"/>
                  <a:pt x="2155536" y="463343"/>
                  <a:pt x="2057703" y="350892"/>
                </a:cubicBezTo>
                <a:cubicBezTo>
                  <a:pt x="2042909" y="335499"/>
                  <a:pt x="2027516" y="320505"/>
                  <a:pt x="2011523" y="306112"/>
                </a:cubicBezTo>
                <a:cubicBezTo>
                  <a:pt x="1996529" y="292518"/>
                  <a:pt x="1980937" y="279324"/>
                  <a:pt x="1964944" y="266729"/>
                </a:cubicBezTo>
                <a:cubicBezTo>
                  <a:pt x="1706905" y="83060"/>
                  <a:pt x="1398039" y="-7839"/>
                  <a:pt x="1091901" y="530"/>
                </a:cubicBezTo>
                <a:close/>
              </a:path>
            </a:pathLst>
          </a:custGeom>
          <a:solidFill>
            <a:schemeClr val="accent3"/>
          </a:solidFill>
          <a:ln w="9525" cap="flat">
            <a:noFill/>
            <a:prstDash val="solid"/>
            <a:miter/>
          </a:ln>
        </p:spPr>
        <p:txBody>
          <a:bodyPr wrap="square" rtlCol="0" anchor="ctr">
            <a:noAutofit/>
          </a:bodyPr>
          <a:lstStyle/>
          <a:p>
            <a:endParaRPr lang="en-GB" sz="1869" dirty="0"/>
          </a:p>
        </p:txBody>
      </p:sp>
      <p:sp>
        <p:nvSpPr>
          <p:cNvPr id="5" name="Slide Number Placeholder 4">
            <a:extLst>
              <a:ext uri="{FF2B5EF4-FFF2-40B4-BE49-F238E27FC236}">
                <a16:creationId xmlns:a16="http://schemas.microsoft.com/office/drawing/2014/main" id="{42C6C21E-D0D5-4B89-B0F0-DE00AEEFE515}"/>
              </a:ext>
            </a:extLst>
          </p:cNvPr>
          <p:cNvSpPr>
            <a:spLocks noGrp="1"/>
          </p:cNvSpPr>
          <p:nvPr>
            <p:ph type="sldNum" sz="quarter" idx="12"/>
          </p:nvPr>
        </p:nvSpPr>
        <p:spPr/>
        <p:txBody>
          <a:bodyPr/>
          <a:lstStyle/>
          <a:p>
            <a:fld id="{293B8A09-8DEB-4DB8-9D96-820A6596E217}" type="slidenum">
              <a:rPr lang="en-GB" smtClean="0"/>
              <a:pPr/>
              <a:t>‹#›</a:t>
            </a:fld>
            <a:endParaRPr lang="en-GB" dirty="0"/>
          </a:p>
        </p:txBody>
      </p:sp>
      <p:sp>
        <p:nvSpPr>
          <p:cNvPr id="25" name="Text Placeholder 24">
            <a:extLst>
              <a:ext uri="{FF2B5EF4-FFF2-40B4-BE49-F238E27FC236}">
                <a16:creationId xmlns:a16="http://schemas.microsoft.com/office/drawing/2014/main" id="{7D11E749-60CA-447D-BFC3-E0EFCB070127}"/>
              </a:ext>
            </a:extLst>
          </p:cNvPr>
          <p:cNvSpPr>
            <a:spLocks noGrp="1"/>
          </p:cNvSpPr>
          <p:nvPr>
            <p:ph type="body" sz="quarter" idx="13"/>
          </p:nvPr>
        </p:nvSpPr>
        <p:spPr>
          <a:xfrm>
            <a:off x="1170000" y="3549600"/>
            <a:ext cx="2875275" cy="1137600"/>
          </a:xfrm>
        </p:spPr>
        <p:txBody>
          <a:bodyPr anchor="ctr" anchorCtr="0"/>
          <a:lstStyle>
            <a:lvl1pPr>
              <a:lnSpc>
                <a:spcPct val="100000"/>
              </a:lnSpc>
              <a:spcAft>
                <a:spcPts val="0"/>
              </a:spcAft>
              <a:defRPr sz="1300" b="1"/>
            </a:lvl1pPr>
            <a:lvl2pPr marL="0" indent="0">
              <a:lnSpc>
                <a:spcPct val="100000"/>
              </a:lnSpc>
              <a:spcAft>
                <a:spcPts val="975"/>
              </a:spcAft>
              <a:buNone/>
              <a:defRPr sz="1300"/>
            </a:lvl2pPr>
            <a:lvl3pPr marL="0" indent="0">
              <a:lnSpc>
                <a:spcPct val="100000"/>
              </a:lnSpc>
              <a:spcAft>
                <a:spcPts val="0"/>
              </a:spcAft>
              <a:buNone/>
              <a:defRPr sz="1300"/>
            </a:lvl3pPr>
            <a:lvl4pPr>
              <a:defRPr sz="1300"/>
            </a:lvl4pPr>
            <a:lvl5pPr>
              <a:defRPr sz="1300"/>
            </a:lvl5pPr>
          </a:lstStyle>
          <a:p>
            <a:pPr lvl="0"/>
            <a:r>
              <a:rPr lang="en-US"/>
              <a:t>Click to edit Master text styles</a:t>
            </a:r>
          </a:p>
          <a:p>
            <a:pPr lvl="1"/>
            <a:r>
              <a:rPr lang="en-US"/>
              <a:t>Second level</a:t>
            </a:r>
          </a:p>
          <a:p>
            <a:pPr lvl="2"/>
            <a:r>
              <a:rPr lang="en-US"/>
              <a:t>Third level</a:t>
            </a:r>
          </a:p>
        </p:txBody>
      </p:sp>
      <p:pic>
        <p:nvPicPr>
          <p:cNvPr id="3" name="Picture 2">
            <a:extLst>
              <a:ext uri="{FF2B5EF4-FFF2-40B4-BE49-F238E27FC236}">
                <a16:creationId xmlns:a16="http://schemas.microsoft.com/office/drawing/2014/main" id="{41B0EFEE-AB99-4BD7-8ED0-C192237FC356}"/>
              </a:ext>
            </a:extLst>
          </p:cNvPr>
          <p:cNvPicPr>
            <a:picLocks noChangeAspect="1"/>
          </p:cNvPicPr>
          <p:nvPr userDrawn="1"/>
        </p:nvPicPr>
        <p:blipFill>
          <a:blip r:embed="rId2"/>
          <a:stretch>
            <a:fillRect/>
          </a:stretch>
        </p:blipFill>
        <p:spPr>
          <a:xfrm>
            <a:off x="8348994" y="6210141"/>
            <a:ext cx="905004" cy="224511"/>
          </a:xfrm>
          <a:prstGeom prst="rect">
            <a:avLst/>
          </a:prstGeom>
        </p:spPr>
      </p:pic>
      <p:pic>
        <p:nvPicPr>
          <p:cNvPr id="6" name="Picture 5" descr="A close up of a logo&#10;&#10;Description automatically generated">
            <a:extLst>
              <a:ext uri="{FF2B5EF4-FFF2-40B4-BE49-F238E27FC236}">
                <a16:creationId xmlns:a16="http://schemas.microsoft.com/office/drawing/2014/main" id="{AECE105D-CCFA-4B51-8A63-87918A68D4C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92501" y="6180731"/>
            <a:ext cx="682039" cy="320330"/>
          </a:xfrm>
          <a:prstGeom prst="rect">
            <a:avLst/>
          </a:prstGeom>
        </p:spPr>
      </p:pic>
    </p:spTree>
    <p:extLst>
      <p:ext uri="{BB962C8B-B14F-4D97-AF65-F5344CB8AC3E}">
        <p14:creationId xmlns:p14="http://schemas.microsoft.com/office/powerpoint/2010/main" val="355907389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hank You: Blue">
    <p:bg>
      <p:bgPr>
        <a:solidFill>
          <a:schemeClr val="accent3"/>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70026E3C-1E58-49C6-9C1D-C4D367A0F310}"/>
              </a:ext>
            </a:extLst>
          </p:cNvPr>
          <p:cNvSpPr/>
          <p:nvPr userDrawn="1"/>
        </p:nvSpPr>
        <p:spPr>
          <a:xfrm>
            <a:off x="9448974" y="6297222"/>
            <a:ext cx="170532" cy="209146"/>
          </a:xfrm>
          <a:custGeom>
            <a:avLst/>
            <a:gdLst>
              <a:gd name="connsiteX0" fmla="*/ 60843 w 931436"/>
              <a:gd name="connsiteY0" fmla="*/ 202156 h 928157"/>
              <a:gd name="connsiteX1" fmla="*/ 41793 w 931436"/>
              <a:gd name="connsiteY1" fmla="*/ 610302 h 928157"/>
              <a:gd name="connsiteX2" fmla="*/ 186954 w 931436"/>
              <a:gd name="connsiteY2" fmla="*/ 828710 h 928157"/>
              <a:gd name="connsiteX3" fmla="*/ 729689 w 931436"/>
              <a:gd name="connsiteY3" fmla="*/ 848141 h 928157"/>
              <a:gd name="connsiteX4" fmla="*/ 926761 w 931436"/>
              <a:gd name="connsiteY4" fmla="*/ 522386 h 928157"/>
              <a:gd name="connsiteX5" fmla="*/ 922284 w 931436"/>
              <a:gd name="connsiteY5" fmla="*/ 394275 h 928157"/>
              <a:gd name="connsiteX6" fmla="*/ 873326 w 931436"/>
              <a:gd name="connsiteY6" fmla="*/ 269021 h 928157"/>
              <a:gd name="connsiteX7" fmla="*/ 699018 w 931436"/>
              <a:gd name="connsiteY7" fmla="*/ 62329 h 928157"/>
              <a:gd name="connsiteX8" fmla="*/ 416221 w 931436"/>
              <a:gd name="connsiteY8" fmla="*/ 797 h 928157"/>
              <a:gd name="connsiteX9" fmla="*/ 156474 w 931436"/>
              <a:gd name="connsiteY9" fmla="*/ 108239 h 928157"/>
              <a:gd name="connsiteX10" fmla="*/ 60843 w 931436"/>
              <a:gd name="connsiteY10" fmla="*/ 202156 h 9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1436" h="928157">
                <a:moveTo>
                  <a:pt x="60843" y="202156"/>
                </a:moveTo>
                <a:cubicBezTo>
                  <a:pt x="-34312" y="304645"/>
                  <a:pt x="550" y="492192"/>
                  <a:pt x="41793" y="610302"/>
                </a:cubicBezTo>
                <a:cubicBezTo>
                  <a:pt x="70273" y="691836"/>
                  <a:pt x="126851" y="767179"/>
                  <a:pt x="186954" y="828710"/>
                </a:cubicBezTo>
                <a:cubicBezTo>
                  <a:pt x="338592" y="983968"/>
                  <a:pt x="556715" y="931009"/>
                  <a:pt x="729689" y="848141"/>
                </a:cubicBezTo>
                <a:cubicBezTo>
                  <a:pt x="852942" y="789182"/>
                  <a:pt x="909902" y="652498"/>
                  <a:pt x="926761" y="522386"/>
                </a:cubicBezTo>
                <a:cubicBezTo>
                  <a:pt x="932476" y="478571"/>
                  <a:pt x="934953" y="437138"/>
                  <a:pt x="922284" y="394275"/>
                </a:cubicBezTo>
                <a:cubicBezTo>
                  <a:pt x="909711" y="351603"/>
                  <a:pt x="890185" y="310169"/>
                  <a:pt x="873326" y="269021"/>
                </a:cubicBezTo>
                <a:cubicBezTo>
                  <a:pt x="836940" y="179867"/>
                  <a:pt x="782553" y="112621"/>
                  <a:pt x="699018" y="62329"/>
                </a:cubicBezTo>
                <a:cubicBezTo>
                  <a:pt x="613007" y="10608"/>
                  <a:pt x="515376" y="-3775"/>
                  <a:pt x="416221" y="797"/>
                </a:cubicBezTo>
                <a:cubicBezTo>
                  <a:pt x="312970" y="5560"/>
                  <a:pt x="233341" y="40040"/>
                  <a:pt x="156474" y="108239"/>
                </a:cubicBezTo>
                <a:cubicBezTo>
                  <a:pt x="123041" y="137862"/>
                  <a:pt x="90847" y="169104"/>
                  <a:pt x="60843" y="202156"/>
                </a:cubicBezTo>
              </a:path>
            </a:pathLst>
          </a:custGeom>
          <a:solidFill>
            <a:srgbClr val="0F265C"/>
          </a:solidFill>
          <a:ln w="9525" cap="flat">
            <a:noFill/>
            <a:prstDash val="solid"/>
            <a:miter/>
          </a:ln>
        </p:spPr>
        <p:txBody>
          <a:bodyPr rtlCol="0" anchor="ctr"/>
          <a:lstStyle/>
          <a:p>
            <a:endParaRPr lang="en-GB" sz="1463" dirty="0"/>
          </a:p>
        </p:txBody>
      </p:sp>
      <p:sp>
        <p:nvSpPr>
          <p:cNvPr id="7" name="Freeform: Shape 6">
            <a:extLst>
              <a:ext uri="{FF2B5EF4-FFF2-40B4-BE49-F238E27FC236}">
                <a16:creationId xmlns:a16="http://schemas.microsoft.com/office/drawing/2014/main" id="{3B521F9F-9D5E-4DDF-AB21-7DE6934AC111}"/>
              </a:ext>
            </a:extLst>
          </p:cNvPr>
          <p:cNvSpPr/>
          <p:nvPr userDrawn="1"/>
        </p:nvSpPr>
        <p:spPr>
          <a:xfrm flipH="1">
            <a:off x="397518" y="1258920"/>
            <a:ext cx="4024519" cy="4679783"/>
          </a:xfrm>
          <a:custGeom>
            <a:avLst/>
            <a:gdLst>
              <a:gd name="connsiteX0" fmla="*/ 723125 w 810025"/>
              <a:gd name="connsiteY0" fmla="*/ 630843 h 765303"/>
              <a:gd name="connsiteX1" fmla="*/ 791038 w 810025"/>
              <a:gd name="connsiteY1" fmla="*/ 492921 h 765303"/>
              <a:gd name="connsiteX2" fmla="*/ 798658 w 810025"/>
              <a:gd name="connsiteY2" fmla="*/ 461393 h 765303"/>
              <a:gd name="connsiteX3" fmla="*/ 720363 w 810025"/>
              <a:gd name="connsiteY3" fmla="*/ 143068 h 765303"/>
              <a:gd name="connsiteX4" fmla="*/ 688645 w 810025"/>
              <a:gd name="connsiteY4" fmla="*/ 106397 h 765303"/>
              <a:gd name="connsiteX5" fmla="*/ 506336 w 810025"/>
              <a:gd name="connsiteY5" fmla="*/ 11432 h 765303"/>
              <a:gd name="connsiteX6" fmla="*/ 48374 w 810025"/>
              <a:gd name="connsiteY6" fmla="*/ 192598 h 765303"/>
              <a:gd name="connsiteX7" fmla="*/ 19132 w 810025"/>
              <a:gd name="connsiteY7" fmla="*/ 472442 h 765303"/>
              <a:gd name="connsiteX8" fmla="*/ 111429 w 810025"/>
              <a:gd name="connsiteY8" fmla="*/ 653798 h 765303"/>
              <a:gd name="connsiteX9" fmla="*/ 411086 w 810025"/>
              <a:gd name="connsiteY9" fmla="*/ 764288 h 765303"/>
              <a:gd name="connsiteX10" fmla="*/ 478428 w 810025"/>
              <a:gd name="connsiteY10" fmla="*/ 759050 h 765303"/>
              <a:gd name="connsiteX11" fmla="*/ 615588 w 810025"/>
              <a:gd name="connsiteY11" fmla="*/ 719330 h 765303"/>
              <a:gd name="connsiteX12" fmla="*/ 723125 w 810025"/>
              <a:gd name="connsiteY12" fmla="*/ 630843 h 76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0025" h="765303">
                <a:moveTo>
                  <a:pt x="723125" y="630843"/>
                </a:moveTo>
                <a:cubicBezTo>
                  <a:pt x="755891" y="590267"/>
                  <a:pt x="778751" y="543880"/>
                  <a:pt x="791038" y="492921"/>
                </a:cubicBezTo>
                <a:lnTo>
                  <a:pt x="798658" y="461393"/>
                </a:lnTo>
                <a:cubicBezTo>
                  <a:pt x="829519" y="297373"/>
                  <a:pt x="795610" y="230126"/>
                  <a:pt x="720363" y="143068"/>
                </a:cubicBezTo>
                <a:lnTo>
                  <a:pt x="688645" y="106397"/>
                </a:lnTo>
                <a:cubicBezTo>
                  <a:pt x="644544" y="55438"/>
                  <a:pt x="572821" y="19814"/>
                  <a:pt x="506336" y="11432"/>
                </a:cubicBezTo>
                <a:cubicBezTo>
                  <a:pt x="219062" y="-24667"/>
                  <a:pt x="138480" y="21815"/>
                  <a:pt x="48374" y="192598"/>
                </a:cubicBezTo>
                <a:cubicBezTo>
                  <a:pt x="5797" y="273275"/>
                  <a:pt x="-19635" y="350332"/>
                  <a:pt x="19132" y="472442"/>
                </a:cubicBezTo>
                <a:cubicBezTo>
                  <a:pt x="39516" y="536641"/>
                  <a:pt x="65424" y="602935"/>
                  <a:pt x="111429" y="653798"/>
                </a:cubicBezTo>
                <a:cubicBezTo>
                  <a:pt x="182867" y="732761"/>
                  <a:pt x="307930" y="772289"/>
                  <a:pt x="411086" y="764288"/>
                </a:cubicBezTo>
                <a:lnTo>
                  <a:pt x="478428" y="759050"/>
                </a:lnTo>
                <a:cubicBezTo>
                  <a:pt x="526815" y="755335"/>
                  <a:pt x="572154" y="740381"/>
                  <a:pt x="615588" y="719330"/>
                </a:cubicBezTo>
                <a:cubicBezTo>
                  <a:pt x="671023" y="692660"/>
                  <a:pt x="693502" y="667514"/>
                  <a:pt x="723125" y="630843"/>
                </a:cubicBezTo>
              </a:path>
            </a:pathLst>
          </a:custGeom>
          <a:solidFill>
            <a:srgbClr val="FFFFFF"/>
          </a:solidFill>
          <a:ln w="9525" cap="flat">
            <a:noFill/>
            <a:prstDash val="solid"/>
            <a:miter/>
          </a:ln>
        </p:spPr>
        <p:txBody>
          <a:bodyPr rtlCol="0" anchor="ctr"/>
          <a:lstStyle/>
          <a:p>
            <a:endParaRPr lang="en-GB" sz="1463" dirty="0"/>
          </a:p>
        </p:txBody>
      </p:sp>
      <p:sp>
        <p:nvSpPr>
          <p:cNvPr id="9" name="Freeform: Shape 8">
            <a:extLst>
              <a:ext uri="{FF2B5EF4-FFF2-40B4-BE49-F238E27FC236}">
                <a16:creationId xmlns:a16="http://schemas.microsoft.com/office/drawing/2014/main" id="{13D45B5E-CFC2-48D3-8A54-321433A4F4C0}"/>
              </a:ext>
            </a:extLst>
          </p:cNvPr>
          <p:cNvSpPr/>
          <p:nvPr userDrawn="1"/>
        </p:nvSpPr>
        <p:spPr>
          <a:xfrm flipH="1">
            <a:off x="3812939" y="487004"/>
            <a:ext cx="459959" cy="570941"/>
          </a:xfrm>
          <a:custGeom>
            <a:avLst/>
            <a:gdLst>
              <a:gd name="connsiteX0" fmla="*/ 163080 w 283387"/>
              <a:gd name="connsiteY0" fmla="*/ 284641 h 285809"/>
              <a:gd name="connsiteX1" fmla="*/ 214992 w 283387"/>
              <a:gd name="connsiteY1" fmla="*/ 265401 h 285809"/>
              <a:gd name="connsiteX2" fmla="*/ 224707 w 283387"/>
              <a:gd name="connsiteY2" fmla="*/ 259114 h 285809"/>
              <a:gd name="connsiteX3" fmla="*/ 282619 w 283387"/>
              <a:gd name="connsiteY3" fmla="*/ 157673 h 285809"/>
              <a:gd name="connsiteX4" fmla="*/ 283286 w 283387"/>
              <a:gd name="connsiteY4" fmla="*/ 140433 h 285809"/>
              <a:gd name="connsiteX5" fmla="*/ 266617 w 283387"/>
              <a:gd name="connsiteY5" fmla="*/ 72138 h 285809"/>
              <a:gd name="connsiteX6" fmla="*/ 216230 w 283387"/>
              <a:gd name="connsiteY6" fmla="*/ 23180 h 285809"/>
              <a:gd name="connsiteX7" fmla="*/ 200895 w 283387"/>
              <a:gd name="connsiteY7" fmla="*/ 14988 h 285809"/>
              <a:gd name="connsiteX8" fmla="*/ 123933 w 283387"/>
              <a:gd name="connsiteY8" fmla="*/ 1177 h 285809"/>
              <a:gd name="connsiteX9" fmla="*/ 123933 w 283387"/>
              <a:gd name="connsiteY9" fmla="*/ 1177 h 285809"/>
              <a:gd name="connsiteX10" fmla="*/ 43922 w 283387"/>
              <a:gd name="connsiteY10" fmla="*/ 45183 h 285809"/>
              <a:gd name="connsiteX11" fmla="*/ 29825 w 283387"/>
              <a:gd name="connsiteY11" fmla="*/ 61851 h 285809"/>
              <a:gd name="connsiteX12" fmla="*/ 5346 w 283387"/>
              <a:gd name="connsiteY12" fmla="*/ 107095 h 285809"/>
              <a:gd name="connsiteX13" fmla="*/ 679 w 283387"/>
              <a:gd name="connsiteY13" fmla="*/ 156434 h 285809"/>
              <a:gd name="connsiteX14" fmla="*/ 15157 w 283387"/>
              <a:gd name="connsiteY14" fmla="*/ 203869 h 285809"/>
              <a:gd name="connsiteX15" fmla="*/ 48209 w 283387"/>
              <a:gd name="connsiteY15" fmla="*/ 243303 h 285809"/>
              <a:gd name="connsiteX16" fmla="*/ 67163 w 283387"/>
              <a:gd name="connsiteY16" fmla="*/ 258257 h 285809"/>
              <a:gd name="connsiteX17" fmla="*/ 112979 w 283387"/>
              <a:gd name="connsiteY17" fmla="*/ 281307 h 285809"/>
              <a:gd name="connsiteX18" fmla="*/ 163080 w 283387"/>
              <a:gd name="connsiteY18" fmla="*/ 284641 h 28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387" h="285809">
                <a:moveTo>
                  <a:pt x="163080" y="284641"/>
                </a:moveTo>
                <a:cubicBezTo>
                  <a:pt x="181749" y="282069"/>
                  <a:pt x="199180" y="275592"/>
                  <a:pt x="214992" y="265401"/>
                </a:cubicBezTo>
                <a:lnTo>
                  <a:pt x="224707" y="259114"/>
                </a:lnTo>
                <a:cubicBezTo>
                  <a:pt x="259282" y="236730"/>
                  <a:pt x="280904" y="198821"/>
                  <a:pt x="282619" y="157673"/>
                </a:cubicBezTo>
                <a:lnTo>
                  <a:pt x="283286" y="140433"/>
                </a:lnTo>
                <a:cubicBezTo>
                  <a:pt x="284238" y="116525"/>
                  <a:pt x="278523" y="92903"/>
                  <a:pt x="266617" y="72138"/>
                </a:cubicBezTo>
                <a:cubicBezTo>
                  <a:pt x="254711" y="51374"/>
                  <a:pt x="237280" y="34419"/>
                  <a:pt x="216230" y="23180"/>
                </a:cubicBezTo>
                <a:lnTo>
                  <a:pt x="200895" y="14988"/>
                </a:lnTo>
                <a:cubicBezTo>
                  <a:pt x="177177" y="2320"/>
                  <a:pt x="150602" y="-2442"/>
                  <a:pt x="123933" y="1177"/>
                </a:cubicBezTo>
                <a:lnTo>
                  <a:pt x="123933" y="1177"/>
                </a:lnTo>
                <a:cubicBezTo>
                  <a:pt x="92690" y="5463"/>
                  <a:pt x="64211" y="21084"/>
                  <a:pt x="43922" y="45183"/>
                </a:cubicBezTo>
                <a:lnTo>
                  <a:pt x="29825" y="61851"/>
                </a:lnTo>
                <a:cubicBezTo>
                  <a:pt x="18586" y="75186"/>
                  <a:pt x="10299" y="90426"/>
                  <a:pt x="5346" y="107095"/>
                </a:cubicBezTo>
                <a:cubicBezTo>
                  <a:pt x="488" y="123097"/>
                  <a:pt x="-1035" y="139766"/>
                  <a:pt x="679" y="156434"/>
                </a:cubicBezTo>
                <a:cubicBezTo>
                  <a:pt x="2393" y="173103"/>
                  <a:pt x="7251" y="189105"/>
                  <a:pt x="15157" y="203869"/>
                </a:cubicBezTo>
                <a:cubicBezTo>
                  <a:pt x="23444" y="219204"/>
                  <a:pt x="34493" y="232444"/>
                  <a:pt x="48209" y="243303"/>
                </a:cubicBezTo>
                <a:lnTo>
                  <a:pt x="67163" y="258257"/>
                </a:lnTo>
                <a:cubicBezTo>
                  <a:pt x="80784" y="269020"/>
                  <a:pt x="96214" y="276830"/>
                  <a:pt x="112979" y="281307"/>
                </a:cubicBezTo>
                <a:cubicBezTo>
                  <a:pt x="129362" y="285879"/>
                  <a:pt x="146221" y="286927"/>
                  <a:pt x="163080" y="284641"/>
                </a:cubicBezTo>
              </a:path>
            </a:pathLst>
          </a:custGeom>
          <a:solidFill>
            <a:srgbClr val="D42F7F"/>
          </a:solidFill>
          <a:ln w="9525" cap="flat">
            <a:noFill/>
            <a:prstDash val="solid"/>
            <a:miter/>
          </a:ln>
        </p:spPr>
        <p:txBody>
          <a:bodyPr rtlCol="0" anchor="ctr"/>
          <a:lstStyle/>
          <a:p>
            <a:endParaRPr lang="en-GB" sz="1463" dirty="0"/>
          </a:p>
        </p:txBody>
      </p:sp>
      <p:sp>
        <p:nvSpPr>
          <p:cNvPr id="13" name="Title 1">
            <a:extLst>
              <a:ext uri="{FF2B5EF4-FFF2-40B4-BE49-F238E27FC236}">
                <a16:creationId xmlns:a16="http://schemas.microsoft.com/office/drawing/2014/main" id="{06884DCB-617D-4822-914C-1B0F404E6893}"/>
              </a:ext>
            </a:extLst>
          </p:cNvPr>
          <p:cNvSpPr txBox="1">
            <a:spLocks/>
          </p:cNvSpPr>
          <p:nvPr userDrawn="1"/>
        </p:nvSpPr>
        <p:spPr>
          <a:xfrm>
            <a:off x="1168611" y="2607505"/>
            <a:ext cx="2632500" cy="524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r>
              <a:rPr lang="en-GB" sz="3575" dirty="0"/>
              <a:t>Thank you</a:t>
            </a:r>
          </a:p>
          <a:p>
            <a:endParaRPr lang="en-GB" sz="3575" dirty="0"/>
          </a:p>
          <a:p>
            <a:endParaRPr lang="en-GB" sz="3575" dirty="0"/>
          </a:p>
        </p:txBody>
      </p:sp>
      <p:pic>
        <p:nvPicPr>
          <p:cNvPr id="15" name="Picture 14" descr="A close up of a logo&#10;&#10;Description automatically generated">
            <a:extLst>
              <a:ext uri="{FF2B5EF4-FFF2-40B4-BE49-F238E27FC236}">
                <a16:creationId xmlns:a16="http://schemas.microsoft.com/office/drawing/2014/main" id="{AD2C8CBC-E272-477A-9318-922153584ACE}"/>
              </a:ext>
            </a:extLst>
          </p:cNvPr>
          <p:cNvPicPr>
            <a:picLocks noChangeAspect="1"/>
          </p:cNvPicPr>
          <p:nvPr userDrawn="1"/>
        </p:nvPicPr>
        <p:blipFill rotWithShape="1">
          <a:blip r:embed="rId2"/>
          <a:srcRect l="7093" t="20833" r="7093" b="20972"/>
          <a:stretch/>
        </p:blipFill>
        <p:spPr>
          <a:xfrm>
            <a:off x="286346" y="6161531"/>
            <a:ext cx="732531" cy="344044"/>
          </a:xfrm>
          <a:prstGeom prst="rect">
            <a:avLst/>
          </a:prstGeom>
        </p:spPr>
      </p:pic>
      <p:sp>
        <p:nvSpPr>
          <p:cNvPr id="5" name="Slide Number Placeholder 4">
            <a:extLst>
              <a:ext uri="{FF2B5EF4-FFF2-40B4-BE49-F238E27FC236}">
                <a16:creationId xmlns:a16="http://schemas.microsoft.com/office/drawing/2014/main" id="{42C6C21E-D0D5-4B89-B0F0-DE00AEEFE515}"/>
              </a:ext>
            </a:extLst>
          </p:cNvPr>
          <p:cNvSpPr>
            <a:spLocks noGrp="1"/>
          </p:cNvSpPr>
          <p:nvPr>
            <p:ph type="sldNum" sz="quarter" idx="12"/>
          </p:nvPr>
        </p:nvSpPr>
        <p:spPr/>
        <p:txBody>
          <a:bodyPr/>
          <a:lstStyle/>
          <a:p>
            <a:fld id="{293B8A09-8DEB-4DB8-9D96-820A6596E217}" type="slidenum">
              <a:rPr lang="en-GB" smtClean="0"/>
              <a:pPr/>
              <a:t>‹#›</a:t>
            </a:fld>
            <a:endParaRPr lang="en-GB" dirty="0"/>
          </a:p>
        </p:txBody>
      </p:sp>
      <p:sp>
        <p:nvSpPr>
          <p:cNvPr id="25" name="Text Placeholder 24">
            <a:extLst>
              <a:ext uri="{FF2B5EF4-FFF2-40B4-BE49-F238E27FC236}">
                <a16:creationId xmlns:a16="http://schemas.microsoft.com/office/drawing/2014/main" id="{7D11E749-60CA-447D-BFC3-E0EFCB070127}"/>
              </a:ext>
            </a:extLst>
          </p:cNvPr>
          <p:cNvSpPr>
            <a:spLocks noGrp="1"/>
          </p:cNvSpPr>
          <p:nvPr>
            <p:ph type="body" sz="quarter" idx="13"/>
          </p:nvPr>
        </p:nvSpPr>
        <p:spPr>
          <a:xfrm>
            <a:off x="1170000" y="3549600"/>
            <a:ext cx="2875275" cy="1137600"/>
          </a:xfrm>
        </p:spPr>
        <p:txBody>
          <a:bodyPr anchor="ctr" anchorCtr="0"/>
          <a:lstStyle>
            <a:lvl1pPr>
              <a:lnSpc>
                <a:spcPct val="100000"/>
              </a:lnSpc>
              <a:spcAft>
                <a:spcPts val="0"/>
              </a:spcAft>
              <a:defRPr sz="1300" b="1"/>
            </a:lvl1pPr>
            <a:lvl2pPr marL="0" indent="0">
              <a:lnSpc>
                <a:spcPct val="100000"/>
              </a:lnSpc>
              <a:spcAft>
                <a:spcPts val="975"/>
              </a:spcAft>
              <a:buNone/>
              <a:defRPr sz="1300"/>
            </a:lvl2pPr>
            <a:lvl3pPr marL="0" indent="0">
              <a:lnSpc>
                <a:spcPct val="100000"/>
              </a:lnSpc>
              <a:spcAft>
                <a:spcPts val="0"/>
              </a:spcAft>
              <a:buNone/>
              <a:defRPr sz="1300"/>
            </a:lvl3pPr>
            <a:lvl4pPr>
              <a:defRPr sz="1300"/>
            </a:lvl4pPr>
            <a:lvl5pPr>
              <a:defRPr sz="1300"/>
            </a:lvl5pPr>
          </a:lstStyle>
          <a:p>
            <a:pPr lvl="0"/>
            <a:r>
              <a:rPr lang="en-US"/>
              <a:t>Click to edit Master text styles</a:t>
            </a:r>
          </a:p>
          <a:p>
            <a:pPr lvl="1"/>
            <a:r>
              <a:rPr lang="en-US"/>
              <a:t>Second level</a:t>
            </a:r>
          </a:p>
          <a:p>
            <a:pPr lvl="2"/>
            <a:r>
              <a:rPr lang="en-US"/>
              <a:t>Third level</a:t>
            </a:r>
          </a:p>
        </p:txBody>
      </p:sp>
      <p:sp>
        <p:nvSpPr>
          <p:cNvPr id="2" name="Freeform: Shape 1">
            <a:extLst>
              <a:ext uri="{FF2B5EF4-FFF2-40B4-BE49-F238E27FC236}">
                <a16:creationId xmlns:a16="http://schemas.microsoft.com/office/drawing/2014/main" id="{32CE6EB1-F67F-4D5D-941E-43E3A8D11C62}"/>
              </a:ext>
            </a:extLst>
          </p:cNvPr>
          <p:cNvSpPr/>
          <p:nvPr userDrawn="1"/>
        </p:nvSpPr>
        <p:spPr>
          <a:xfrm flipH="1">
            <a:off x="7687468" y="1"/>
            <a:ext cx="1062832" cy="1143119"/>
          </a:xfrm>
          <a:custGeom>
            <a:avLst/>
            <a:gdLst>
              <a:gd name="connsiteX0" fmla="*/ 1118631 w 1308101"/>
              <a:gd name="connsiteY0" fmla="*/ 0 h 1143119"/>
              <a:gd name="connsiteX1" fmla="*/ 192115 w 1308101"/>
              <a:gd name="connsiteY1" fmla="*/ 0 h 1143119"/>
              <a:gd name="connsiteX2" fmla="*/ 183689 w 1308101"/>
              <a:gd name="connsiteY2" fmla="*/ 6817 h 1143119"/>
              <a:gd name="connsiteX3" fmla="*/ 159697 w 1308101"/>
              <a:gd name="connsiteY3" fmla="*/ 32882 h 1143119"/>
              <a:gd name="connsiteX4" fmla="*/ 11273 w 1308101"/>
              <a:gd name="connsiteY4" fmla="*/ 330493 h 1143119"/>
              <a:gd name="connsiteX5" fmla="*/ 5928 w 1308101"/>
              <a:gd name="connsiteY5" fmla="*/ 360920 h 1143119"/>
              <a:gd name="connsiteX6" fmla="*/ 56966 w 1308101"/>
              <a:gd name="connsiteY6" fmla="*/ 740868 h 1143119"/>
              <a:gd name="connsiteX7" fmla="*/ 211499 w 1308101"/>
              <a:gd name="connsiteY7" fmla="*/ 960287 h 1143119"/>
              <a:gd name="connsiteX8" fmla="*/ 239089 w 1308101"/>
              <a:gd name="connsiteY8" fmla="*/ 983297 h 1143119"/>
              <a:gd name="connsiteX9" fmla="*/ 588720 w 1308101"/>
              <a:gd name="connsiteY9" fmla="*/ 1141537 h 1143119"/>
              <a:gd name="connsiteX10" fmla="*/ 624163 w 1308101"/>
              <a:gd name="connsiteY10" fmla="*/ 1143064 h 1143119"/>
              <a:gd name="connsiteX11" fmla="*/ 766262 w 1308101"/>
              <a:gd name="connsiteY11" fmla="*/ 1127686 h 1143119"/>
              <a:gd name="connsiteX12" fmla="*/ 844892 w 1308101"/>
              <a:gd name="connsiteY12" fmla="*/ 1109365 h 1143119"/>
              <a:gd name="connsiteX13" fmla="*/ 1133015 w 1308101"/>
              <a:gd name="connsiteY13" fmla="*/ 948618 h 1143119"/>
              <a:gd name="connsiteX14" fmla="*/ 1291582 w 1308101"/>
              <a:gd name="connsiteY14" fmla="*/ 659295 h 1143119"/>
              <a:gd name="connsiteX15" fmla="*/ 1294417 w 1308101"/>
              <a:gd name="connsiteY15" fmla="*/ 646862 h 1143119"/>
              <a:gd name="connsiteX16" fmla="*/ 1300524 w 1308101"/>
              <a:gd name="connsiteY16" fmla="*/ 619489 h 1143119"/>
              <a:gd name="connsiteX17" fmla="*/ 1141631 w 1308101"/>
              <a:gd name="connsiteY17" fmla="*/ 22302 h 114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8101" h="1143119">
                <a:moveTo>
                  <a:pt x="1118631" y="0"/>
                </a:moveTo>
                <a:lnTo>
                  <a:pt x="192115" y="0"/>
                </a:lnTo>
                <a:lnTo>
                  <a:pt x="183689" y="6817"/>
                </a:lnTo>
                <a:cubicBezTo>
                  <a:pt x="175618" y="15214"/>
                  <a:pt x="167549" y="23938"/>
                  <a:pt x="159697" y="32882"/>
                </a:cubicBezTo>
                <a:cubicBezTo>
                  <a:pt x="85867" y="117072"/>
                  <a:pt x="33629" y="219584"/>
                  <a:pt x="11273" y="330493"/>
                </a:cubicBezTo>
                <a:cubicBezTo>
                  <a:pt x="9201" y="340635"/>
                  <a:pt x="7456" y="350777"/>
                  <a:pt x="5928" y="360920"/>
                </a:cubicBezTo>
                <a:cubicBezTo>
                  <a:pt x="-13483" y="491350"/>
                  <a:pt x="17706" y="616109"/>
                  <a:pt x="56966" y="740868"/>
                </a:cubicBezTo>
                <a:cubicBezTo>
                  <a:pt x="86412" y="828221"/>
                  <a:pt x="142466" y="896817"/>
                  <a:pt x="211499" y="960287"/>
                </a:cubicBezTo>
                <a:cubicBezTo>
                  <a:pt x="220549" y="968139"/>
                  <a:pt x="229710" y="975773"/>
                  <a:pt x="239089" y="983297"/>
                </a:cubicBezTo>
                <a:cubicBezTo>
                  <a:pt x="341928" y="1065634"/>
                  <a:pt x="464724" y="1125397"/>
                  <a:pt x="588720" y="1141537"/>
                </a:cubicBezTo>
                <a:cubicBezTo>
                  <a:pt x="600498" y="1142409"/>
                  <a:pt x="612276" y="1142954"/>
                  <a:pt x="624163" y="1143064"/>
                </a:cubicBezTo>
                <a:cubicBezTo>
                  <a:pt x="671493" y="1143718"/>
                  <a:pt x="719259" y="1138592"/>
                  <a:pt x="766262" y="1127686"/>
                </a:cubicBezTo>
                <a:lnTo>
                  <a:pt x="844892" y="1109365"/>
                </a:lnTo>
                <a:cubicBezTo>
                  <a:pt x="954273" y="1083956"/>
                  <a:pt x="1053950" y="1028338"/>
                  <a:pt x="1133015" y="948618"/>
                </a:cubicBezTo>
                <a:cubicBezTo>
                  <a:pt x="1212190" y="868899"/>
                  <a:pt x="1266935" y="768786"/>
                  <a:pt x="1291582" y="659295"/>
                </a:cubicBezTo>
                <a:cubicBezTo>
                  <a:pt x="1291582" y="659295"/>
                  <a:pt x="1292672" y="654278"/>
                  <a:pt x="1294417" y="646862"/>
                </a:cubicBezTo>
                <a:cubicBezTo>
                  <a:pt x="1296053" y="639446"/>
                  <a:pt x="1298343" y="629413"/>
                  <a:pt x="1300524" y="619489"/>
                </a:cubicBezTo>
                <a:cubicBezTo>
                  <a:pt x="1327570" y="416646"/>
                  <a:pt x="1283948" y="185885"/>
                  <a:pt x="1141631" y="22302"/>
                </a:cubicBezTo>
                <a:close/>
              </a:path>
            </a:pathLst>
          </a:custGeom>
          <a:solidFill>
            <a:schemeClr val="accent2"/>
          </a:solidFill>
          <a:ln w="9525" cap="flat">
            <a:noFill/>
            <a:prstDash val="solid"/>
            <a:miter/>
          </a:ln>
        </p:spPr>
        <p:txBody>
          <a:bodyPr wrap="square" rtlCol="0" anchor="ctr">
            <a:noAutofit/>
          </a:bodyPr>
          <a:lstStyle/>
          <a:p>
            <a:endParaRPr lang="en-GB" sz="1463" dirty="0"/>
          </a:p>
        </p:txBody>
      </p:sp>
      <p:sp>
        <p:nvSpPr>
          <p:cNvPr id="3" name="Freeform: Shape 2">
            <a:extLst>
              <a:ext uri="{FF2B5EF4-FFF2-40B4-BE49-F238E27FC236}">
                <a16:creationId xmlns:a16="http://schemas.microsoft.com/office/drawing/2014/main" id="{39E7154B-C494-4552-AD47-09E2D7903CC1}"/>
              </a:ext>
            </a:extLst>
          </p:cNvPr>
          <p:cNvSpPr/>
          <p:nvPr userDrawn="1"/>
        </p:nvSpPr>
        <p:spPr>
          <a:xfrm flipH="1">
            <a:off x="0" y="0"/>
            <a:ext cx="899931" cy="1393110"/>
          </a:xfrm>
          <a:custGeom>
            <a:avLst/>
            <a:gdLst>
              <a:gd name="connsiteX0" fmla="*/ 1107607 w 1107607"/>
              <a:gd name="connsiteY0" fmla="*/ 0 h 1393110"/>
              <a:gd name="connsiteX1" fmla="*/ 42213 w 1107607"/>
              <a:gd name="connsiteY1" fmla="*/ 0 h 1393110"/>
              <a:gd name="connsiteX2" fmla="*/ 18102 w 1107607"/>
              <a:gd name="connsiteY2" fmla="*/ 88302 h 1393110"/>
              <a:gd name="connsiteX3" fmla="*/ 9520 w 1107607"/>
              <a:gd name="connsiteY3" fmla="*/ 137160 h 1393110"/>
              <a:gd name="connsiteX4" fmla="*/ 91475 w 1107607"/>
              <a:gd name="connsiteY4" fmla="*/ 747273 h 1393110"/>
              <a:gd name="connsiteX5" fmla="*/ 339620 w 1107607"/>
              <a:gd name="connsiteY5" fmla="*/ 1099611 h 1393110"/>
              <a:gd name="connsiteX6" fmla="*/ 383924 w 1107607"/>
              <a:gd name="connsiteY6" fmla="*/ 1136560 h 1393110"/>
              <a:gd name="connsiteX7" fmla="*/ 945353 w 1107607"/>
              <a:gd name="connsiteY7" fmla="*/ 1390657 h 1393110"/>
              <a:gd name="connsiteX8" fmla="*/ 1002266 w 1107607"/>
              <a:gd name="connsiteY8" fmla="*/ 1393110 h 1393110"/>
              <a:gd name="connsiteX9" fmla="*/ 1107607 w 1107607"/>
              <a:gd name="connsiteY9" fmla="*/ 1388146 h 139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7607" h="1393110">
                <a:moveTo>
                  <a:pt x="1107607" y="0"/>
                </a:moveTo>
                <a:lnTo>
                  <a:pt x="42213" y="0"/>
                </a:lnTo>
                <a:lnTo>
                  <a:pt x="18102" y="88302"/>
                </a:lnTo>
                <a:cubicBezTo>
                  <a:pt x="14774" y="104587"/>
                  <a:pt x="11972" y="120873"/>
                  <a:pt x="9520" y="137160"/>
                </a:cubicBezTo>
                <a:cubicBezTo>
                  <a:pt x="-21650" y="346602"/>
                  <a:pt x="28433" y="546937"/>
                  <a:pt x="91475" y="747273"/>
                </a:cubicBezTo>
                <a:cubicBezTo>
                  <a:pt x="138758" y="887542"/>
                  <a:pt x="228768" y="997691"/>
                  <a:pt x="339620" y="1099611"/>
                </a:cubicBezTo>
                <a:cubicBezTo>
                  <a:pt x="354153" y="1112220"/>
                  <a:pt x="368863" y="1124477"/>
                  <a:pt x="383924" y="1136560"/>
                </a:cubicBezTo>
                <a:cubicBezTo>
                  <a:pt x="549060" y="1268775"/>
                  <a:pt x="746244" y="1364740"/>
                  <a:pt x="945353" y="1390657"/>
                </a:cubicBezTo>
                <a:cubicBezTo>
                  <a:pt x="964266" y="1392058"/>
                  <a:pt x="983179" y="1392933"/>
                  <a:pt x="1002266" y="1393110"/>
                </a:cubicBezTo>
                <a:lnTo>
                  <a:pt x="1107607" y="1388146"/>
                </a:lnTo>
                <a:close/>
              </a:path>
            </a:pathLst>
          </a:custGeom>
          <a:solidFill>
            <a:schemeClr val="accent1"/>
          </a:solidFill>
          <a:ln w="9525" cap="flat">
            <a:noFill/>
            <a:prstDash val="solid"/>
            <a:miter/>
          </a:ln>
        </p:spPr>
        <p:txBody>
          <a:bodyPr wrap="square" rtlCol="0" anchor="ctr">
            <a:noAutofit/>
          </a:bodyPr>
          <a:lstStyle/>
          <a:p>
            <a:endParaRPr lang="en-GB" sz="1463" dirty="0"/>
          </a:p>
        </p:txBody>
      </p:sp>
      <p:sp>
        <p:nvSpPr>
          <p:cNvPr id="4" name="Freeform: Shape 3">
            <a:extLst>
              <a:ext uri="{FF2B5EF4-FFF2-40B4-BE49-F238E27FC236}">
                <a16:creationId xmlns:a16="http://schemas.microsoft.com/office/drawing/2014/main" id="{1A8A0956-D6C3-4267-8770-E9A430D15BDC}"/>
              </a:ext>
            </a:extLst>
          </p:cNvPr>
          <p:cNvSpPr/>
          <p:nvPr userDrawn="1"/>
        </p:nvSpPr>
        <p:spPr>
          <a:xfrm flipH="1">
            <a:off x="3041695" y="5994873"/>
            <a:ext cx="1882820" cy="863129"/>
          </a:xfrm>
          <a:custGeom>
            <a:avLst/>
            <a:gdLst>
              <a:gd name="connsiteX0" fmla="*/ 1091901 w 2317317"/>
              <a:gd name="connsiteY0" fmla="*/ 530 h 863129"/>
              <a:gd name="connsiteX1" fmla="*/ 788655 w 2317317"/>
              <a:gd name="connsiteY1" fmla="*/ 42226 h 863129"/>
              <a:gd name="connsiteX2" fmla="*/ 728682 w 2317317"/>
              <a:gd name="connsiteY2" fmla="*/ 59619 h 863129"/>
              <a:gd name="connsiteX3" fmla="*/ 301667 w 2317317"/>
              <a:gd name="connsiteY3" fmla="*/ 322506 h 863129"/>
              <a:gd name="connsiteX4" fmla="*/ 257686 w 2317317"/>
              <a:gd name="connsiteY4" fmla="*/ 370285 h 863129"/>
              <a:gd name="connsiteX5" fmla="*/ 26375 w 2317317"/>
              <a:gd name="connsiteY5" fmla="*/ 766534 h 863129"/>
              <a:gd name="connsiteX6" fmla="*/ 0 w 2317317"/>
              <a:gd name="connsiteY6" fmla="*/ 863129 h 863129"/>
              <a:gd name="connsiteX7" fmla="*/ 2317317 w 2317317"/>
              <a:gd name="connsiteY7" fmla="*/ 863129 h 863129"/>
              <a:gd name="connsiteX8" fmla="*/ 2277583 w 2317317"/>
              <a:gd name="connsiteY8" fmla="*/ 731005 h 863129"/>
              <a:gd name="connsiteX9" fmla="*/ 2057703 w 2317317"/>
              <a:gd name="connsiteY9" fmla="*/ 350892 h 863129"/>
              <a:gd name="connsiteX10" fmla="*/ 2011523 w 2317317"/>
              <a:gd name="connsiteY10" fmla="*/ 306112 h 863129"/>
              <a:gd name="connsiteX11" fmla="*/ 1964944 w 2317317"/>
              <a:gd name="connsiteY11" fmla="*/ 266729 h 863129"/>
              <a:gd name="connsiteX12" fmla="*/ 1091901 w 2317317"/>
              <a:gd name="connsiteY12" fmla="*/ 530 h 86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7317" h="863129">
                <a:moveTo>
                  <a:pt x="1091901" y="530"/>
                </a:moveTo>
                <a:cubicBezTo>
                  <a:pt x="989855" y="3319"/>
                  <a:pt x="888112" y="17138"/>
                  <a:pt x="788655" y="42226"/>
                </a:cubicBezTo>
                <a:cubicBezTo>
                  <a:pt x="768463" y="47425"/>
                  <a:pt x="748471" y="53222"/>
                  <a:pt x="728682" y="59619"/>
                </a:cubicBezTo>
                <a:cubicBezTo>
                  <a:pt x="569950" y="109798"/>
                  <a:pt x="422415" y="192962"/>
                  <a:pt x="301667" y="322506"/>
                </a:cubicBezTo>
                <a:cubicBezTo>
                  <a:pt x="286873" y="337898"/>
                  <a:pt x="272080" y="353891"/>
                  <a:pt x="257686" y="370285"/>
                </a:cubicBezTo>
                <a:cubicBezTo>
                  <a:pt x="156181" y="486035"/>
                  <a:pt x="76940" y="620676"/>
                  <a:pt x="26375" y="766534"/>
                </a:cubicBezTo>
                <a:lnTo>
                  <a:pt x="0" y="863129"/>
                </a:lnTo>
                <a:lnTo>
                  <a:pt x="2317317" y="863129"/>
                </a:lnTo>
                <a:lnTo>
                  <a:pt x="2277583" y="731005"/>
                </a:lnTo>
                <a:cubicBezTo>
                  <a:pt x="2227926" y="593112"/>
                  <a:pt x="2155536" y="463343"/>
                  <a:pt x="2057703" y="350892"/>
                </a:cubicBezTo>
                <a:cubicBezTo>
                  <a:pt x="2042909" y="335499"/>
                  <a:pt x="2027516" y="320505"/>
                  <a:pt x="2011523" y="306112"/>
                </a:cubicBezTo>
                <a:cubicBezTo>
                  <a:pt x="1996529" y="292518"/>
                  <a:pt x="1980937" y="279324"/>
                  <a:pt x="1964944" y="266729"/>
                </a:cubicBezTo>
                <a:cubicBezTo>
                  <a:pt x="1706905" y="83060"/>
                  <a:pt x="1398039" y="-7839"/>
                  <a:pt x="1091901" y="530"/>
                </a:cubicBezTo>
                <a:close/>
              </a:path>
            </a:pathLst>
          </a:custGeom>
          <a:solidFill>
            <a:schemeClr val="accent4"/>
          </a:solidFill>
          <a:ln w="9525" cap="flat">
            <a:noFill/>
            <a:prstDash val="solid"/>
            <a:miter/>
          </a:ln>
        </p:spPr>
        <p:txBody>
          <a:bodyPr wrap="square" rtlCol="0" anchor="ctr">
            <a:noAutofit/>
          </a:bodyPr>
          <a:lstStyle/>
          <a:p>
            <a:endParaRPr lang="en-GB" sz="1463" dirty="0"/>
          </a:p>
        </p:txBody>
      </p:sp>
    </p:spTree>
    <p:extLst>
      <p:ext uri="{BB962C8B-B14F-4D97-AF65-F5344CB8AC3E}">
        <p14:creationId xmlns:p14="http://schemas.microsoft.com/office/powerpoint/2010/main" val="3482445002"/>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hank You: Blue">
    <p:bg>
      <p:bgPr>
        <a:solidFill>
          <a:schemeClr val="accent3"/>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70026E3C-1E58-49C6-9C1D-C4D367A0F310}"/>
              </a:ext>
            </a:extLst>
          </p:cNvPr>
          <p:cNvSpPr/>
          <p:nvPr userDrawn="1"/>
        </p:nvSpPr>
        <p:spPr>
          <a:xfrm>
            <a:off x="9448974" y="6297222"/>
            <a:ext cx="170532" cy="209146"/>
          </a:xfrm>
          <a:custGeom>
            <a:avLst/>
            <a:gdLst>
              <a:gd name="connsiteX0" fmla="*/ 60843 w 931436"/>
              <a:gd name="connsiteY0" fmla="*/ 202156 h 928157"/>
              <a:gd name="connsiteX1" fmla="*/ 41793 w 931436"/>
              <a:gd name="connsiteY1" fmla="*/ 610302 h 928157"/>
              <a:gd name="connsiteX2" fmla="*/ 186954 w 931436"/>
              <a:gd name="connsiteY2" fmla="*/ 828710 h 928157"/>
              <a:gd name="connsiteX3" fmla="*/ 729689 w 931436"/>
              <a:gd name="connsiteY3" fmla="*/ 848141 h 928157"/>
              <a:gd name="connsiteX4" fmla="*/ 926761 w 931436"/>
              <a:gd name="connsiteY4" fmla="*/ 522386 h 928157"/>
              <a:gd name="connsiteX5" fmla="*/ 922284 w 931436"/>
              <a:gd name="connsiteY5" fmla="*/ 394275 h 928157"/>
              <a:gd name="connsiteX6" fmla="*/ 873326 w 931436"/>
              <a:gd name="connsiteY6" fmla="*/ 269021 h 928157"/>
              <a:gd name="connsiteX7" fmla="*/ 699018 w 931436"/>
              <a:gd name="connsiteY7" fmla="*/ 62329 h 928157"/>
              <a:gd name="connsiteX8" fmla="*/ 416221 w 931436"/>
              <a:gd name="connsiteY8" fmla="*/ 797 h 928157"/>
              <a:gd name="connsiteX9" fmla="*/ 156474 w 931436"/>
              <a:gd name="connsiteY9" fmla="*/ 108239 h 928157"/>
              <a:gd name="connsiteX10" fmla="*/ 60843 w 931436"/>
              <a:gd name="connsiteY10" fmla="*/ 202156 h 9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1436" h="928157">
                <a:moveTo>
                  <a:pt x="60843" y="202156"/>
                </a:moveTo>
                <a:cubicBezTo>
                  <a:pt x="-34312" y="304645"/>
                  <a:pt x="550" y="492192"/>
                  <a:pt x="41793" y="610302"/>
                </a:cubicBezTo>
                <a:cubicBezTo>
                  <a:pt x="70273" y="691836"/>
                  <a:pt x="126851" y="767179"/>
                  <a:pt x="186954" y="828710"/>
                </a:cubicBezTo>
                <a:cubicBezTo>
                  <a:pt x="338592" y="983968"/>
                  <a:pt x="556715" y="931009"/>
                  <a:pt x="729689" y="848141"/>
                </a:cubicBezTo>
                <a:cubicBezTo>
                  <a:pt x="852942" y="789182"/>
                  <a:pt x="909902" y="652498"/>
                  <a:pt x="926761" y="522386"/>
                </a:cubicBezTo>
                <a:cubicBezTo>
                  <a:pt x="932476" y="478571"/>
                  <a:pt x="934953" y="437138"/>
                  <a:pt x="922284" y="394275"/>
                </a:cubicBezTo>
                <a:cubicBezTo>
                  <a:pt x="909711" y="351603"/>
                  <a:pt x="890185" y="310169"/>
                  <a:pt x="873326" y="269021"/>
                </a:cubicBezTo>
                <a:cubicBezTo>
                  <a:pt x="836940" y="179867"/>
                  <a:pt x="782553" y="112621"/>
                  <a:pt x="699018" y="62329"/>
                </a:cubicBezTo>
                <a:cubicBezTo>
                  <a:pt x="613007" y="10608"/>
                  <a:pt x="515376" y="-3775"/>
                  <a:pt x="416221" y="797"/>
                </a:cubicBezTo>
                <a:cubicBezTo>
                  <a:pt x="312970" y="5560"/>
                  <a:pt x="233341" y="40040"/>
                  <a:pt x="156474" y="108239"/>
                </a:cubicBezTo>
                <a:cubicBezTo>
                  <a:pt x="123041" y="137862"/>
                  <a:pt x="90847" y="169104"/>
                  <a:pt x="60843" y="202156"/>
                </a:cubicBezTo>
              </a:path>
            </a:pathLst>
          </a:custGeom>
          <a:solidFill>
            <a:srgbClr val="0F265C"/>
          </a:solidFill>
          <a:ln w="9525" cap="flat">
            <a:noFill/>
            <a:prstDash val="solid"/>
            <a:miter/>
          </a:ln>
        </p:spPr>
        <p:txBody>
          <a:bodyPr rtlCol="0" anchor="ctr"/>
          <a:lstStyle/>
          <a:p>
            <a:endParaRPr lang="en-GB" sz="1869" dirty="0"/>
          </a:p>
        </p:txBody>
      </p:sp>
      <p:sp>
        <p:nvSpPr>
          <p:cNvPr id="7" name="Freeform: Shape 6">
            <a:extLst>
              <a:ext uri="{FF2B5EF4-FFF2-40B4-BE49-F238E27FC236}">
                <a16:creationId xmlns:a16="http://schemas.microsoft.com/office/drawing/2014/main" id="{3B521F9F-9D5E-4DDF-AB21-7DE6934AC111}"/>
              </a:ext>
            </a:extLst>
          </p:cNvPr>
          <p:cNvSpPr/>
          <p:nvPr userDrawn="1"/>
        </p:nvSpPr>
        <p:spPr>
          <a:xfrm flipH="1">
            <a:off x="397518" y="1258920"/>
            <a:ext cx="4024519" cy="4679783"/>
          </a:xfrm>
          <a:custGeom>
            <a:avLst/>
            <a:gdLst>
              <a:gd name="connsiteX0" fmla="*/ 723125 w 810025"/>
              <a:gd name="connsiteY0" fmla="*/ 630843 h 765303"/>
              <a:gd name="connsiteX1" fmla="*/ 791038 w 810025"/>
              <a:gd name="connsiteY1" fmla="*/ 492921 h 765303"/>
              <a:gd name="connsiteX2" fmla="*/ 798658 w 810025"/>
              <a:gd name="connsiteY2" fmla="*/ 461393 h 765303"/>
              <a:gd name="connsiteX3" fmla="*/ 720363 w 810025"/>
              <a:gd name="connsiteY3" fmla="*/ 143068 h 765303"/>
              <a:gd name="connsiteX4" fmla="*/ 688645 w 810025"/>
              <a:gd name="connsiteY4" fmla="*/ 106397 h 765303"/>
              <a:gd name="connsiteX5" fmla="*/ 506336 w 810025"/>
              <a:gd name="connsiteY5" fmla="*/ 11432 h 765303"/>
              <a:gd name="connsiteX6" fmla="*/ 48374 w 810025"/>
              <a:gd name="connsiteY6" fmla="*/ 192598 h 765303"/>
              <a:gd name="connsiteX7" fmla="*/ 19132 w 810025"/>
              <a:gd name="connsiteY7" fmla="*/ 472442 h 765303"/>
              <a:gd name="connsiteX8" fmla="*/ 111429 w 810025"/>
              <a:gd name="connsiteY8" fmla="*/ 653798 h 765303"/>
              <a:gd name="connsiteX9" fmla="*/ 411086 w 810025"/>
              <a:gd name="connsiteY9" fmla="*/ 764288 h 765303"/>
              <a:gd name="connsiteX10" fmla="*/ 478428 w 810025"/>
              <a:gd name="connsiteY10" fmla="*/ 759050 h 765303"/>
              <a:gd name="connsiteX11" fmla="*/ 615588 w 810025"/>
              <a:gd name="connsiteY11" fmla="*/ 719330 h 765303"/>
              <a:gd name="connsiteX12" fmla="*/ 723125 w 810025"/>
              <a:gd name="connsiteY12" fmla="*/ 630843 h 76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0025" h="765303">
                <a:moveTo>
                  <a:pt x="723125" y="630843"/>
                </a:moveTo>
                <a:cubicBezTo>
                  <a:pt x="755891" y="590267"/>
                  <a:pt x="778751" y="543880"/>
                  <a:pt x="791038" y="492921"/>
                </a:cubicBezTo>
                <a:lnTo>
                  <a:pt x="798658" y="461393"/>
                </a:lnTo>
                <a:cubicBezTo>
                  <a:pt x="829519" y="297373"/>
                  <a:pt x="795610" y="230126"/>
                  <a:pt x="720363" y="143068"/>
                </a:cubicBezTo>
                <a:lnTo>
                  <a:pt x="688645" y="106397"/>
                </a:lnTo>
                <a:cubicBezTo>
                  <a:pt x="644544" y="55438"/>
                  <a:pt x="572821" y="19814"/>
                  <a:pt x="506336" y="11432"/>
                </a:cubicBezTo>
                <a:cubicBezTo>
                  <a:pt x="219062" y="-24667"/>
                  <a:pt x="138480" y="21815"/>
                  <a:pt x="48374" y="192598"/>
                </a:cubicBezTo>
                <a:cubicBezTo>
                  <a:pt x="5797" y="273275"/>
                  <a:pt x="-19635" y="350332"/>
                  <a:pt x="19132" y="472442"/>
                </a:cubicBezTo>
                <a:cubicBezTo>
                  <a:pt x="39516" y="536641"/>
                  <a:pt x="65424" y="602935"/>
                  <a:pt x="111429" y="653798"/>
                </a:cubicBezTo>
                <a:cubicBezTo>
                  <a:pt x="182867" y="732761"/>
                  <a:pt x="307930" y="772289"/>
                  <a:pt x="411086" y="764288"/>
                </a:cubicBezTo>
                <a:lnTo>
                  <a:pt x="478428" y="759050"/>
                </a:lnTo>
                <a:cubicBezTo>
                  <a:pt x="526815" y="755335"/>
                  <a:pt x="572154" y="740381"/>
                  <a:pt x="615588" y="719330"/>
                </a:cubicBezTo>
                <a:cubicBezTo>
                  <a:pt x="671023" y="692660"/>
                  <a:pt x="693502" y="667514"/>
                  <a:pt x="723125" y="630843"/>
                </a:cubicBezTo>
              </a:path>
            </a:pathLst>
          </a:custGeom>
          <a:solidFill>
            <a:srgbClr val="FFFFFF"/>
          </a:solidFill>
          <a:ln w="9525" cap="flat">
            <a:noFill/>
            <a:prstDash val="solid"/>
            <a:miter/>
          </a:ln>
        </p:spPr>
        <p:txBody>
          <a:bodyPr rtlCol="0" anchor="ctr"/>
          <a:lstStyle/>
          <a:p>
            <a:endParaRPr lang="en-GB" sz="1869" dirty="0"/>
          </a:p>
        </p:txBody>
      </p:sp>
      <p:sp>
        <p:nvSpPr>
          <p:cNvPr id="9" name="Freeform: Shape 8">
            <a:extLst>
              <a:ext uri="{FF2B5EF4-FFF2-40B4-BE49-F238E27FC236}">
                <a16:creationId xmlns:a16="http://schemas.microsoft.com/office/drawing/2014/main" id="{13D45B5E-CFC2-48D3-8A54-321433A4F4C0}"/>
              </a:ext>
            </a:extLst>
          </p:cNvPr>
          <p:cNvSpPr/>
          <p:nvPr userDrawn="1"/>
        </p:nvSpPr>
        <p:spPr>
          <a:xfrm flipH="1">
            <a:off x="3812939" y="487004"/>
            <a:ext cx="459959" cy="570941"/>
          </a:xfrm>
          <a:custGeom>
            <a:avLst/>
            <a:gdLst>
              <a:gd name="connsiteX0" fmla="*/ 163080 w 283387"/>
              <a:gd name="connsiteY0" fmla="*/ 284641 h 285809"/>
              <a:gd name="connsiteX1" fmla="*/ 214992 w 283387"/>
              <a:gd name="connsiteY1" fmla="*/ 265401 h 285809"/>
              <a:gd name="connsiteX2" fmla="*/ 224707 w 283387"/>
              <a:gd name="connsiteY2" fmla="*/ 259114 h 285809"/>
              <a:gd name="connsiteX3" fmla="*/ 282619 w 283387"/>
              <a:gd name="connsiteY3" fmla="*/ 157673 h 285809"/>
              <a:gd name="connsiteX4" fmla="*/ 283286 w 283387"/>
              <a:gd name="connsiteY4" fmla="*/ 140433 h 285809"/>
              <a:gd name="connsiteX5" fmla="*/ 266617 w 283387"/>
              <a:gd name="connsiteY5" fmla="*/ 72138 h 285809"/>
              <a:gd name="connsiteX6" fmla="*/ 216230 w 283387"/>
              <a:gd name="connsiteY6" fmla="*/ 23180 h 285809"/>
              <a:gd name="connsiteX7" fmla="*/ 200895 w 283387"/>
              <a:gd name="connsiteY7" fmla="*/ 14988 h 285809"/>
              <a:gd name="connsiteX8" fmla="*/ 123933 w 283387"/>
              <a:gd name="connsiteY8" fmla="*/ 1177 h 285809"/>
              <a:gd name="connsiteX9" fmla="*/ 123933 w 283387"/>
              <a:gd name="connsiteY9" fmla="*/ 1177 h 285809"/>
              <a:gd name="connsiteX10" fmla="*/ 43922 w 283387"/>
              <a:gd name="connsiteY10" fmla="*/ 45183 h 285809"/>
              <a:gd name="connsiteX11" fmla="*/ 29825 w 283387"/>
              <a:gd name="connsiteY11" fmla="*/ 61851 h 285809"/>
              <a:gd name="connsiteX12" fmla="*/ 5346 w 283387"/>
              <a:gd name="connsiteY12" fmla="*/ 107095 h 285809"/>
              <a:gd name="connsiteX13" fmla="*/ 679 w 283387"/>
              <a:gd name="connsiteY13" fmla="*/ 156434 h 285809"/>
              <a:gd name="connsiteX14" fmla="*/ 15157 w 283387"/>
              <a:gd name="connsiteY14" fmla="*/ 203869 h 285809"/>
              <a:gd name="connsiteX15" fmla="*/ 48209 w 283387"/>
              <a:gd name="connsiteY15" fmla="*/ 243303 h 285809"/>
              <a:gd name="connsiteX16" fmla="*/ 67163 w 283387"/>
              <a:gd name="connsiteY16" fmla="*/ 258257 h 285809"/>
              <a:gd name="connsiteX17" fmla="*/ 112979 w 283387"/>
              <a:gd name="connsiteY17" fmla="*/ 281307 h 285809"/>
              <a:gd name="connsiteX18" fmla="*/ 163080 w 283387"/>
              <a:gd name="connsiteY18" fmla="*/ 284641 h 28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387" h="285809">
                <a:moveTo>
                  <a:pt x="163080" y="284641"/>
                </a:moveTo>
                <a:cubicBezTo>
                  <a:pt x="181749" y="282069"/>
                  <a:pt x="199180" y="275592"/>
                  <a:pt x="214992" y="265401"/>
                </a:cubicBezTo>
                <a:lnTo>
                  <a:pt x="224707" y="259114"/>
                </a:lnTo>
                <a:cubicBezTo>
                  <a:pt x="259282" y="236730"/>
                  <a:pt x="280904" y="198821"/>
                  <a:pt x="282619" y="157673"/>
                </a:cubicBezTo>
                <a:lnTo>
                  <a:pt x="283286" y="140433"/>
                </a:lnTo>
                <a:cubicBezTo>
                  <a:pt x="284238" y="116525"/>
                  <a:pt x="278523" y="92903"/>
                  <a:pt x="266617" y="72138"/>
                </a:cubicBezTo>
                <a:cubicBezTo>
                  <a:pt x="254711" y="51374"/>
                  <a:pt x="237280" y="34419"/>
                  <a:pt x="216230" y="23180"/>
                </a:cubicBezTo>
                <a:lnTo>
                  <a:pt x="200895" y="14988"/>
                </a:lnTo>
                <a:cubicBezTo>
                  <a:pt x="177177" y="2320"/>
                  <a:pt x="150602" y="-2442"/>
                  <a:pt x="123933" y="1177"/>
                </a:cubicBezTo>
                <a:lnTo>
                  <a:pt x="123933" y="1177"/>
                </a:lnTo>
                <a:cubicBezTo>
                  <a:pt x="92690" y="5463"/>
                  <a:pt x="64211" y="21084"/>
                  <a:pt x="43922" y="45183"/>
                </a:cubicBezTo>
                <a:lnTo>
                  <a:pt x="29825" y="61851"/>
                </a:lnTo>
                <a:cubicBezTo>
                  <a:pt x="18586" y="75186"/>
                  <a:pt x="10299" y="90426"/>
                  <a:pt x="5346" y="107095"/>
                </a:cubicBezTo>
                <a:cubicBezTo>
                  <a:pt x="488" y="123097"/>
                  <a:pt x="-1035" y="139766"/>
                  <a:pt x="679" y="156434"/>
                </a:cubicBezTo>
                <a:cubicBezTo>
                  <a:pt x="2393" y="173103"/>
                  <a:pt x="7251" y="189105"/>
                  <a:pt x="15157" y="203869"/>
                </a:cubicBezTo>
                <a:cubicBezTo>
                  <a:pt x="23444" y="219204"/>
                  <a:pt x="34493" y="232444"/>
                  <a:pt x="48209" y="243303"/>
                </a:cubicBezTo>
                <a:lnTo>
                  <a:pt x="67163" y="258257"/>
                </a:lnTo>
                <a:cubicBezTo>
                  <a:pt x="80784" y="269020"/>
                  <a:pt x="96214" y="276830"/>
                  <a:pt x="112979" y="281307"/>
                </a:cubicBezTo>
                <a:cubicBezTo>
                  <a:pt x="129362" y="285879"/>
                  <a:pt x="146221" y="286927"/>
                  <a:pt x="163080" y="284641"/>
                </a:cubicBezTo>
              </a:path>
            </a:pathLst>
          </a:custGeom>
          <a:solidFill>
            <a:srgbClr val="D42F7F"/>
          </a:solidFill>
          <a:ln w="9525" cap="flat">
            <a:noFill/>
            <a:prstDash val="solid"/>
            <a:miter/>
          </a:ln>
        </p:spPr>
        <p:txBody>
          <a:bodyPr rtlCol="0" anchor="ctr"/>
          <a:lstStyle/>
          <a:p>
            <a:endParaRPr lang="en-GB" sz="1869" dirty="0"/>
          </a:p>
        </p:txBody>
      </p:sp>
      <p:sp>
        <p:nvSpPr>
          <p:cNvPr id="13" name="Title 1">
            <a:extLst>
              <a:ext uri="{FF2B5EF4-FFF2-40B4-BE49-F238E27FC236}">
                <a16:creationId xmlns:a16="http://schemas.microsoft.com/office/drawing/2014/main" id="{06884DCB-617D-4822-914C-1B0F404E6893}"/>
              </a:ext>
            </a:extLst>
          </p:cNvPr>
          <p:cNvSpPr txBox="1">
            <a:spLocks/>
          </p:cNvSpPr>
          <p:nvPr userDrawn="1"/>
        </p:nvSpPr>
        <p:spPr>
          <a:xfrm>
            <a:off x="1168611" y="2607505"/>
            <a:ext cx="2632500" cy="524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r>
              <a:rPr lang="en-GB" sz="3575" dirty="0"/>
              <a:t>Thank you</a:t>
            </a:r>
          </a:p>
          <a:p>
            <a:endParaRPr lang="en-GB" sz="3575" dirty="0"/>
          </a:p>
          <a:p>
            <a:endParaRPr lang="en-GB" sz="3575" dirty="0"/>
          </a:p>
        </p:txBody>
      </p:sp>
      <p:sp>
        <p:nvSpPr>
          <p:cNvPr id="5" name="Slide Number Placeholder 4">
            <a:extLst>
              <a:ext uri="{FF2B5EF4-FFF2-40B4-BE49-F238E27FC236}">
                <a16:creationId xmlns:a16="http://schemas.microsoft.com/office/drawing/2014/main" id="{42C6C21E-D0D5-4B89-B0F0-DE00AEEFE515}"/>
              </a:ext>
            </a:extLst>
          </p:cNvPr>
          <p:cNvSpPr>
            <a:spLocks noGrp="1"/>
          </p:cNvSpPr>
          <p:nvPr>
            <p:ph type="sldNum" sz="quarter" idx="12"/>
          </p:nvPr>
        </p:nvSpPr>
        <p:spPr/>
        <p:txBody>
          <a:bodyPr/>
          <a:lstStyle/>
          <a:p>
            <a:fld id="{293B8A09-8DEB-4DB8-9D96-820A6596E217}" type="slidenum">
              <a:rPr lang="en-GB" smtClean="0"/>
              <a:pPr/>
              <a:t>‹#›</a:t>
            </a:fld>
            <a:endParaRPr lang="en-GB" dirty="0"/>
          </a:p>
        </p:txBody>
      </p:sp>
      <p:sp>
        <p:nvSpPr>
          <p:cNvPr id="25" name="Text Placeholder 24">
            <a:extLst>
              <a:ext uri="{FF2B5EF4-FFF2-40B4-BE49-F238E27FC236}">
                <a16:creationId xmlns:a16="http://schemas.microsoft.com/office/drawing/2014/main" id="{7D11E749-60CA-447D-BFC3-E0EFCB070127}"/>
              </a:ext>
            </a:extLst>
          </p:cNvPr>
          <p:cNvSpPr>
            <a:spLocks noGrp="1"/>
          </p:cNvSpPr>
          <p:nvPr>
            <p:ph type="body" sz="quarter" idx="13"/>
          </p:nvPr>
        </p:nvSpPr>
        <p:spPr>
          <a:xfrm>
            <a:off x="1170000" y="3549600"/>
            <a:ext cx="2875275" cy="1137600"/>
          </a:xfrm>
        </p:spPr>
        <p:txBody>
          <a:bodyPr anchor="ctr" anchorCtr="0"/>
          <a:lstStyle>
            <a:lvl1pPr>
              <a:lnSpc>
                <a:spcPct val="100000"/>
              </a:lnSpc>
              <a:spcAft>
                <a:spcPts val="0"/>
              </a:spcAft>
              <a:defRPr sz="1300" b="1"/>
            </a:lvl1pPr>
            <a:lvl2pPr marL="0" indent="0">
              <a:lnSpc>
                <a:spcPct val="100000"/>
              </a:lnSpc>
              <a:spcAft>
                <a:spcPts val="975"/>
              </a:spcAft>
              <a:buNone/>
              <a:defRPr sz="1300"/>
            </a:lvl2pPr>
            <a:lvl3pPr marL="0" indent="0">
              <a:lnSpc>
                <a:spcPct val="100000"/>
              </a:lnSpc>
              <a:spcAft>
                <a:spcPts val="0"/>
              </a:spcAft>
              <a:buNone/>
              <a:defRPr sz="1300"/>
            </a:lvl3pPr>
            <a:lvl4pPr>
              <a:defRPr sz="1300"/>
            </a:lvl4pPr>
            <a:lvl5pPr>
              <a:defRPr sz="1300"/>
            </a:lvl5pPr>
          </a:lstStyle>
          <a:p>
            <a:pPr lvl="0"/>
            <a:r>
              <a:rPr lang="en-US"/>
              <a:t>Click to edit Master text styles</a:t>
            </a:r>
          </a:p>
          <a:p>
            <a:pPr lvl="1"/>
            <a:r>
              <a:rPr lang="en-US"/>
              <a:t>Second level</a:t>
            </a:r>
          </a:p>
          <a:p>
            <a:pPr lvl="2"/>
            <a:r>
              <a:rPr lang="en-US"/>
              <a:t>Third level</a:t>
            </a:r>
          </a:p>
        </p:txBody>
      </p:sp>
      <p:sp>
        <p:nvSpPr>
          <p:cNvPr id="2" name="Freeform: Shape 1">
            <a:extLst>
              <a:ext uri="{FF2B5EF4-FFF2-40B4-BE49-F238E27FC236}">
                <a16:creationId xmlns:a16="http://schemas.microsoft.com/office/drawing/2014/main" id="{32CE6EB1-F67F-4D5D-941E-43E3A8D11C62}"/>
              </a:ext>
            </a:extLst>
          </p:cNvPr>
          <p:cNvSpPr/>
          <p:nvPr userDrawn="1"/>
        </p:nvSpPr>
        <p:spPr>
          <a:xfrm flipH="1">
            <a:off x="7687468" y="1"/>
            <a:ext cx="1062832" cy="1143119"/>
          </a:xfrm>
          <a:custGeom>
            <a:avLst/>
            <a:gdLst>
              <a:gd name="connsiteX0" fmla="*/ 1118631 w 1308101"/>
              <a:gd name="connsiteY0" fmla="*/ 0 h 1143119"/>
              <a:gd name="connsiteX1" fmla="*/ 192115 w 1308101"/>
              <a:gd name="connsiteY1" fmla="*/ 0 h 1143119"/>
              <a:gd name="connsiteX2" fmla="*/ 183689 w 1308101"/>
              <a:gd name="connsiteY2" fmla="*/ 6817 h 1143119"/>
              <a:gd name="connsiteX3" fmla="*/ 159697 w 1308101"/>
              <a:gd name="connsiteY3" fmla="*/ 32882 h 1143119"/>
              <a:gd name="connsiteX4" fmla="*/ 11273 w 1308101"/>
              <a:gd name="connsiteY4" fmla="*/ 330493 h 1143119"/>
              <a:gd name="connsiteX5" fmla="*/ 5928 w 1308101"/>
              <a:gd name="connsiteY5" fmla="*/ 360920 h 1143119"/>
              <a:gd name="connsiteX6" fmla="*/ 56966 w 1308101"/>
              <a:gd name="connsiteY6" fmla="*/ 740868 h 1143119"/>
              <a:gd name="connsiteX7" fmla="*/ 211499 w 1308101"/>
              <a:gd name="connsiteY7" fmla="*/ 960287 h 1143119"/>
              <a:gd name="connsiteX8" fmla="*/ 239089 w 1308101"/>
              <a:gd name="connsiteY8" fmla="*/ 983297 h 1143119"/>
              <a:gd name="connsiteX9" fmla="*/ 588720 w 1308101"/>
              <a:gd name="connsiteY9" fmla="*/ 1141537 h 1143119"/>
              <a:gd name="connsiteX10" fmla="*/ 624163 w 1308101"/>
              <a:gd name="connsiteY10" fmla="*/ 1143064 h 1143119"/>
              <a:gd name="connsiteX11" fmla="*/ 766262 w 1308101"/>
              <a:gd name="connsiteY11" fmla="*/ 1127686 h 1143119"/>
              <a:gd name="connsiteX12" fmla="*/ 844892 w 1308101"/>
              <a:gd name="connsiteY12" fmla="*/ 1109365 h 1143119"/>
              <a:gd name="connsiteX13" fmla="*/ 1133015 w 1308101"/>
              <a:gd name="connsiteY13" fmla="*/ 948618 h 1143119"/>
              <a:gd name="connsiteX14" fmla="*/ 1291582 w 1308101"/>
              <a:gd name="connsiteY14" fmla="*/ 659295 h 1143119"/>
              <a:gd name="connsiteX15" fmla="*/ 1294417 w 1308101"/>
              <a:gd name="connsiteY15" fmla="*/ 646862 h 1143119"/>
              <a:gd name="connsiteX16" fmla="*/ 1300524 w 1308101"/>
              <a:gd name="connsiteY16" fmla="*/ 619489 h 1143119"/>
              <a:gd name="connsiteX17" fmla="*/ 1141631 w 1308101"/>
              <a:gd name="connsiteY17" fmla="*/ 22302 h 114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8101" h="1143119">
                <a:moveTo>
                  <a:pt x="1118631" y="0"/>
                </a:moveTo>
                <a:lnTo>
                  <a:pt x="192115" y="0"/>
                </a:lnTo>
                <a:lnTo>
                  <a:pt x="183689" y="6817"/>
                </a:lnTo>
                <a:cubicBezTo>
                  <a:pt x="175618" y="15214"/>
                  <a:pt x="167549" y="23938"/>
                  <a:pt x="159697" y="32882"/>
                </a:cubicBezTo>
                <a:cubicBezTo>
                  <a:pt x="85867" y="117072"/>
                  <a:pt x="33629" y="219584"/>
                  <a:pt x="11273" y="330493"/>
                </a:cubicBezTo>
                <a:cubicBezTo>
                  <a:pt x="9201" y="340635"/>
                  <a:pt x="7456" y="350777"/>
                  <a:pt x="5928" y="360920"/>
                </a:cubicBezTo>
                <a:cubicBezTo>
                  <a:pt x="-13483" y="491350"/>
                  <a:pt x="17706" y="616109"/>
                  <a:pt x="56966" y="740868"/>
                </a:cubicBezTo>
                <a:cubicBezTo>
                  <a:pt x="86412" y="828221"/>
                  <a:pt x="142466" y="896817"/>
                  <a:pt x="211499" y="960287"/>
                </a:cubicBezTo>
                <a:cubicBezTo>
                  <a:pt x="220549" y="968139"/>
                  <a:pt x="229710" y="975773"/>
                  <a:pt x="239089" y="983297"/>
                </a:cubicBezTo>
                <a:cubicBezTo>
                  <a:pt x="341928" y="1065634"/>
                  <a:pt x="464724" y="1125397"/>
                  <a:pt x="588720" y="1141537"/>
                </a:cubicBezTo>
                <a:cubicBezTo>
                  <a:pt x="600498" y="1142409"/>
                  <a:pt x="612276" y="1142954"/>
                  <a:pt x="624163" y="1143064"/>
                </a:cubicBezTo>
                <a:cubicBezTo>
                  <a:pt x="671493" y="1143718"/>
                  <a:pt x="719259" y="1138592"/>
                  <a:pt x="766262" y="1127686"/>
                </a:cubicBezTo>
                <a:lnTo>
                  <a:pt x="844892" y="1109365"/>
                </a:lnTo>
                <a:cubicBezTo>
                  <a:pt x="954273" y="1083956"/>
                  <a:pt x="1053950" y="1028338"/>
                  <a:pt x="1133015" y="948618"/>
                </a:cubicBezTo>
                <a:cubicBezTo>
                  <a:pt x="1212190" y="868899"/>
                  <a:pt x="1266935" y="768786"/>
                  <a:pt x="1291582" y="659295"/>
                </a:cubicBezTo>
                <a:cubicBezTo>
                  <a:pt x="1291582" y="659295"/>
                  <a:pt x="1292672" y="654278"/>
                  <a:pt x="1294417" y="646862"/>
                </a:cubicBezTo>
                <a:cubicBezTo>
                  <a:pt x="1296053" y="639446"/>
                  <a:pt x="1298343" y="629413"/>
                  <a:pt x="1300524" y="619489"/>
                </a:cubicBezTo>
                <a:cubicBezTo>
                  <a:pt x="1327570" y="416646"/>
                  <a:pt x="1283948" y="185885"/>
                  <a:pt x="1141631" y="22302"/>
                </a:cubicBezTo>
                <a:close/>
              </a:path>
            </a:pathLst>
          </a:custGeom>
          <a:solidFill>
            <a:schemeClr val="accent2"/>
          </a:solidFill>
          <a:ln w="9525" cap="flat">
            <a:noFill/>
            <a:prstDash val="solid"/>
            <a:miter/>
          </a:ln>
        </p:spPr>
        <p:txBody>
          <a:bodyPr wrap="square" rtlCol="0" anchor="ctr">
            <a:noAutofit/>
          </a:bodyPr>
          <a:lstStyle/>
          <a:p>
            <a:endParaRPr lang="en-GB" sz="1869" dirty="0"/>
          </a:p>
        </p:txBody>
      </p:sp>
      <p:sp>
        <p:nvSpPr>
          <p:cNvPr id="3" name="Freeform: Shape 2">
            <a:extLst>
              <a:ext uri="{FF2B5EF4-FFF2-40B4-BE49-F238E27FC236}">
                <a16:creationId xmlns:a16="http://schemas.microsoft.com/office/drawing/2014/main" id="{39E7154B-C494-4552-AD47-09E2D7903CC1}"/>
              </a:ext>
            </a:extLst>
          </p:cNvPr>
          <p:cNvSpPr/>
          <p:nvPr userDrawn="1"/>
        </p:nvSpPr>
        <p:spPr>
          <a:xfrm flipH="1">
            <a:off x="0" y="0"/>
            <a:ext cx="899931" cy="1393110"/>
          </a:xfrm>
          <a:custGeom>
            <a:avLst/>
            <a:gdLst>
              <a:gd name="connsiteX0" fmla="*/ 1107607 w 1107607"/>
              <a:gd name="connsiteY0" fmla="*/ 0 h 1393110"/>
              <a:gd name="connsiteX1" fmla="*/ 42213 w 1107607"/>
              <a:gd name="connsiteY1" fmla="*/ 0 h 1393110"/>
              <a:gd name="connsiteX2" fmla="*/ 18102 w 1107607"/>
              <a:gd name="connsiteY2" fmla="*/ 88302 h 1393110"/>
              <a:gd name="connsiteX3" fmla="*/ 9520 w 1107607"/>
              <a:gd name="connsiteY3" fmla="*/ 137160 h 1393110"/>
              <a:gd name="connsiteX4" fmla="*/ 91475 w 1107607"/>
              <a:gd name="connsiteY4" fmla="*/ 747273 h 1393110"/>
              <a:gd name="connsiteX5" fmla="*/ 339620 w 1107607"/>
              <a:gd name="connsiteY5" fmla="*/ 1099611 h 1393110"/>
              <a:gd name="connsiteX6" fmla="*/ 383924 w 1107607"/>
              <a:gd name="connsiteY6" fmla="*/ 1136560 h 1393110"/>
              <a:gd name="connsiteX7" fmla="*/ 945353 w 1107607"/>
              <a:gd name="connsiteY7" fmla="*/ 1390657 h 1393110"/>
              <a:gd name="connsiteX8" fmla="*/ 1002266 w 1107607"/>
              <a:gd name="connsiteY8" fmla="*/ 1393110 h 1393110"/>
              <a:gd name="connsiteX9" fmla="*/ 1107607 w 1107607"/>
              <a:gd name="connsiteY9" fmla="*/ 1388146 h 139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7607" h="1393110">
                <a:moveTo>
                  <a:pt x="1107607" y="0"/>
                </a:moveTo>
                <a:lnTo>
                  <a:pt x="42213" y="0"/>
                </a:lnTo>
                <a:lnTo>
                  <a:pt x="18102" y="88302"/>
                </a:lnTo>
                <a:cubicBezTo>
                  <a:pt x="14774" y="104587"/>
                  <a:pt x="11972" y="120873"/>
                  <a:pt x="9520" y="137160"/>
                </a:cubicBezTo>
                <a:cubicBezTo>
                  <a:pt x="-21650" y="346602"/>
                  <a:pt x="28433" y="546937"/>
                  <a:pt x="91475" y="747273"/>
                </a:cubicBezTo>
                <a:cubicBezTo>
                  <a:pt x="138758" y="887542"/>
                  <a:pt x="228768" y="997691"/>
                  <a:pt x="339620" y="1099611"/>
                </a:cubicBezTo>
                <a:cubicBezTo>
                  <a:pt x="354153" y="1112220"/>
                  <a:pt x="368863" y="1124477"/>
                  <a:pt x="383924" y="1136560"/>
                </a:cubicBezTo>
                <a:cubicBezTo>
                  <a:pt x="549060" y="1268775"/>
                  <a:pt x="746244" y="1364740"/>
                  <a:pt x="945353" y="1390657"/>
                </a:cubicBezTo>
                <a:cubicBezTo>
                  <a:pt x="964266" y="1392058"/>
                  <a:pt x="983179" y="1392933"/>
                  <a:pt x="1002266" y="1393110"/>
                </a:cubicBezTo>
                <a:lnTo>
                  <a:pt x="1107607" y="1388146"/>
                </a:lnTo>
                <a:close/>
              </a:path>
            </a:pathLst>
          </a:custGeom>
          <a:solidFill>
            <a:schemeClr val="accent1"/>
          </a:solidFill>
          <a:ln w="9525" cap="flat">
            <a:noFill/>
            <a:prstDash val="solid"/>
            <a:miter/>
          </a:ln>
        </p:spPr>
        <p:txBody>
          <a:bodyPr wrap="square" rtlCol="0" anchor="ctr">
            <a:noAutofit/>
          </a:bodyPr>
          <a:lstStyle/>
          <a:p>
            <a:endParaRPr lang="en-GB" sz="1869" dirty="0"/>
          </a:p>
        </p:txBody>
      </p:sp>
      <p:sp>
        <p:nvSpPr>
          <p:cNvPr id="4" name="Freeform: Shape 3">
            <a:extLst>
              <a:ext uri="{FF2B5EF4-FFF2-40B4-BE49-F238E27FC236}">
                <a16:creationId xmlns:a16="http://schemas.microsoft.com/office/drawing/2014/main" id="{1A8A0956-D6C3-4267-8770-E9A430D15BDC}"/>
              </a:ext>
            </a:extLst>
          </p:cNvPr>
          <p:cNvSpPr/>
          <p:nvPr userDrawn="1"/>
        </p:nvSpPr>
        <p:spPr>
          <a:xfrm flipH="1">
            <a:off x="3041695" y="5994873"/>
            <a:ext cx="1882820" cy="863129"/>
          </a:xfrm>
          <a:custGeom>
            <a:avLst/>
            <a:gdLst>
              <a:gd name="connsiteX0" fmla="*/ 1091901 w 2317317"/>
              <a:gd name="connsiteY0" fmla="*/ 530 h 863129"/>
              <a:gd name="connsiteX1" fmla="*/ 788655 w 2317317"/>
              <a:gd name="connsiteY1" fmla="*/ 42226 h 863129"/>
              <a:gd name="connsiteX2" fmla="*/ 728682 w 2317317"/>
              <a:gd name="connsiteY2" fmla="*/ 59619 h 863129"/>
              <a:gd name="connsiteX3" fmla="*/ 301667 w 2317317"/>
              <a:gd name="connsiteY3" fmla="*/ 322506 h 863129"/>
              <a:gd name="connsiteX4" fmla="*/ 257686 w 2317317"/>
              <a:gd name="connsiteY4" fmla="*/ 370285 h 863129"/>
              <a:gd name="connsiteX5" fmla="*/ 26375 w 2317317"/>
              <a:gd name="connsiteY5" fmla="*/ 766534 h 863129"/>
              <a:gd name="connsiteX6" fmla="*/ 0 w 2317317"/>
              <a:gd name="connsiteY6" fmla="*/ 863129 h 863129"/>
              <a:gd name="connsiteX7" fmla="*/ 2317317 w 2317317"/>
              <a:gd name="connsiteY7" fmla="*/ 863129 h 863129"/>
              <a:gd name="connsiteX8" fmla="*/ 2277583 w 2317317"/>
              <a:gd name="connsiteY8" fmla="*/ 731005 h 863129"/>
              <a:gd name="connsiteX9" fmla="*/ 2057703 w 2317317"/>
              <a:gd name="connsiteY9" fmla="*/ 350892 h 863129"/>
              <a:gd name="connsiteX10" fmla="*/ 2011523 w 2317317"/>
              <a:gd name="connsiteY10" fmla="*/ 306112 h 863129"/>
              <a:gd name="connsiteX11" fmla="*/ 1964944 w 2317317"/>
              <a:gd name="connsiteY11" fmla="*/ 266729 h 863129"/>
              <a:gd name="connsiteX12" fmla="*/ 1091901 w 2317317"/>
              <a:gd name="connsiteY12" fmla="*/ 530 h 86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7317" h="863129">
                <a:moveTo>
                  <a:pt x="1091901" y="530"/>
                </a:moveTo>
                <a:cubicBezTo>
                  <a:pt x="989855" y="3319"/>
                  <a:pt x="888112" y="17138"/>
                  <a:pt x="788655" y="42226"/>
                </a:cubicBezTo>
                <a:cubicBezTo>
                  <a:pt x="768463" y="47425"/>
                  <a:pt x="748471" y="53222"/>
                  <a:pt x="728682" y="59619"/>
                </a:cubicBezTo>
                <a:cubicBezTo>
                  <a:pt x="569950" y="109798"/>
                  <a:pt x="422415" y="192962"/>
                  <a:pt x="301667" y="322506"/>
                </a:cubicBezTo>
                <a:cubicBezTo>
                  <a:pt x="286873" y="337898"/>
                  <a:pt x="272080" y="353891"/>
                  <a:pt x="257686" y="370285"/>
                </a:cubicBezTo>
                <a:cubicBezTo>
                  <a:pt x="156181" y="486035"/>
                  <a:pt x="76940" y="620676"/>
                  <a:pt x="26375" y="766534"/>
                </a:cubicBezTo>
                <a:lnTo>
                  <a:pt x="0" y="863129"/>
                </a:lnTo>
                <a:lnTo>
                  <a:pt x="2317317" y="863129"/>
                </a:lnTo>
                <a:lnTo>
                  <a:pt x="2277583" y="731005"/>
                </a:lnTo>
                <a:cubicBezTo>
                  <a:pt x="2227926" y="593112"/>
                  <a:pt x="2155536" y="463343"/>
                  <a:pt x="2057703" y="350892"/>
                </a:cubicBezTo>
                <a:cubicBezTo>
                  <a:pt x="2042909" y="335499"/>
                  <a:pt x="2027516" y="320505"/>
                  <a:pt x="2011523" y="306112"/>
                </a:cubicBezTo>
                <a:cubicBezTo>
                  <a:pt x="1996529" y="292518"/>
                  <a:pt x="1980937" y="279324"/>
                  <a:pt x="1964944" y="266729"/>
                </a:cubicBezTo>
                <a:cubicBezTo>
                  <a:pt x="1706905" y="83060"/>
                  <a:pt x="1398039" y="-7839"/>
                  <a:pt x="1091901" y="530"/>
                </a:cubicBezTo>
                <a:close/>
              </a:path>
            </a:pathLst>
          </a:custGeom>
          <a:solidFill>
            <a:schemeClr val="accent4"/>
          </a:solidFill>
          <a:ln w="9525" cap="flat">
            <a:noFill/>
            <a:prstDash val="solid"/>
            <a:miter/>
          </a:ln>
        </p:spPr>
        <p:txBody>
          <a:bodyPr wrap="square" rtlCol="0" anchor="ctr">
            <a:noAutofit/>
          </a:bodyPr>
          <a:lstStyle/>
          <a:p>
            <a:endParaRPr lang="en-GB" sz="1869" dirty="0"/>
          </a:p>
        </p:txBody>
      </p:sp>
      <p:pic>
        <p:nvPicPr>
          <p:cNvPr id="8" name="Picture 7">
            <a:extLst>
              <a:ext uri="{FF2B5EF4-FFF2-40B4-BE49-F238E27FC236}">
                <a16:creationId xmlns:a16="http://schemas.microsoft.com/office/drawing/2014/main" id="{035BC9CE-BD6B-4122-A998-45928080E3C7}"/>
              </a:ext>
            </a:extLst>
          </p:cNvPr>
          <p:cNvPicPr>
            <a:picLocks noChangeAspect="1"/>
          </p:cNvPicPr>
          <p:nvPr userDrawn="1"/>
        </p:nvPicPr>
        <p:blipFill>
          <a:blip r:embed="rId2"/>
          <a:stretch>
            <a:fillRect/>
          </a:stretch>
        </p:blipFill>
        <p:spPr>
          <a:xfrm>
            <a:off x="8348994" y="6210141"/>
            <a:ext cx="905004" cy="224511"/>
          </a:xfrm>
          <a:prstGeom prst="rect">
            <a:avLst/>
          </a:prstGeom>
        </p:spPr>
      </p:pic>
      <p:pic>
        <p:nvPicPr>
          <p:cNvPr id="11" name="Picture 10" descr="A close up of a logo&#10;&#10;Description automatically generated">
            <a:extLst>
              <a:ext uri="{FF2B5EF4-FFF2-40B4-BE49-F238E27FC236}">
                <a16:creationId xmlns:a16="http://schemas.microsoft.com/office/drawing/2014/main" id="{75F9A3C6-9459-4478-95B0-B39EC02C2D5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92501" y="6180731"/>
            <a:ext cx="682039" cy="320330"/>
          </a:xfrm>
          <a:prstGeom prst="rect">
            <a:avLst/>
          </a:prstGeom>
        </p:spPr>
      </p:pic>
    </p:spTree>
    <p:extLst>
      <p:ext uri="{BB962C8B-B14F-4D97-AF65-F5344CB8AC3E}">
        <p14:creationId xmlns:p14="http://schemas.microsoft.com/office/powerpoint/2010/main" val="333357749"/>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Image Only">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39CE0A5-E6CB-4251-9856-6B39FBEE4CFD}"/>
              </a:ext>
            </a:extLst>
          </p:cNvPr>
          <p:cNvSpPr>
            <a:spLocks noGrp="1"/>
          </p:cNvSpPr>
          <p:nvPr>
            <p:ph type="pic" sz="quarter" idx="13"/>
          </p:nvPr>
        </p:nvSpPr>
        <p:spPr>
          <a:xfrm>
            <a:off x="0" y="0"/>
            <a:ext cx="9906000" cy="6858000"/>
          </a:xfrm>
          <a:solidFill>
            <a:schemeClr val="bg1">
              <a:lumMod val="95000"/>
            </a:schemeClr>
          </a:solidFill>
        </p:spPr>
        <p:txBody>
          <a:bodyPr anchor="ctr" anchorCtr="1"/>
          <a:lstStyle/>
          <a:p>
            <a:r>
              <a:rPr lang="en-US" dirty="0"/>
              <a:t>Click icon to add picture</a:t>
            </a:r>
            <a:endParaRPr lang="en-GB" dirty="0"/>
          </a:p>
        </p:txBody>
      </p:sp>
      <p:sp>
        <p:nvSpPr>
          <p:cNvPr id="2" name="Title 1">
            <a:extLst>
              <a:ext uri="{FF2B5EF4-FFF2-40B4-BE49-F238E27FC236}">
                <a16:creationId xmlns:a16="http://schemas.microsoft.com/office/drawing/2014/main" id="{FCE012AE-834B-4385-B85B-5603419CD2B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248614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012AE-834B-4385-B85B-5603419CD2BB}"/>
              </a:ext>
            </a:extLst>
          </p:cNvPr>
          <p:cNvSpPr>
            <a:spLocks noGrp="1"/>
          </p:cNvSpPr>
          <p:nvPr>
            <p:ph type="title"/>
          </p:nvPr>
        </p:nvSpPr>
        <p:spPr/>
        <p:txBody>
          <a:bodyPr/>
          <a:lstStyle/>
          <a:p>
            <a:r>
              <a:rPr lang="en-US"/>
              <a:t>Click to edit Master title style</a:t>
            </a:r>
            <a:endParaRPr lang="en-GB"/>
          </a:p>
        </p:txBody>
      </p:sp>
      <p:sp>
        <p:nvSpPr>
          <p:cNvPr id="6" name="Date Placeholder 5">
            <a:extLst>
              <a:ext uri="{FF2B5EF4-FFF2-40B4-BE49-F238E27FC236}">
                <a16:creationId xmlns:a16="http://schemas.microsoft.com/office/drawing/2014/main" id="{1881154C-1418-4C14-95E8-CA98F8FD017A}"/>
              </a:ext>
            </a:extLst>
          </p:cNvPr>
          <p:cNvSpPr>
            <a:spLocks noGrp="1"/>
          </p:cNvSpPr>
          <p:nvPr>
            <p:ph type="dt" sz="half" idx="10"/>
          </p:nvPr>
        </p:nvSpPr>
        <p:spPr/>
        <p:txBody>
          <a:bodyPr/>
          <a:lstStyle/>
          <a:p>
            <a:fld id="{8ECC49CE-6F1F-4C54-9260-A3B5B16A4400}" type="datetime1">
              <a:rPr lang="en-GB" smtClean="0"/>
              <a:pPr/>
              <a:t>29/11/2021</a:t>
            </a:fld>
            <a:endParaRPr lang="en-GB" dirty="0"/>
          </a:p>
        </p:txBody>
      </p:sp>
      <p:sp>
        <p:nvSpPr>
          <p:cNvPr id="7" name="Footer Placeholder 6">
            <a:extLst>
              <a:ext uri="{FF2B5EF4-FFF2-40B4-BE49-F238E27FC236}">
                <a16:creationId xmlns:a16="http://schemas.microsoft.com/office/drawing/2014/main" id="{34EEA848-F3A1-4406-8486-091764079E22}"/>
              </a:ext>
            </a:extLst>
          </p:cNvPr>
          <p:cNvSpPr>
            <a:spLocks noGrp="1"/>
          </p:cNvSpPr>
          <p:nvPr>
            <p:ph type="ftr" sz="quarter" idx="11"/>
          </p:nvPr>
        </p:nvSpPr>
        <p:spPr/>
        <p:txBody>
          <a:bodyPr/>
          <a:lstStyle/>
          <a:p>
            <a:endParaRPr lang="en-GB" dirty="0"/>
          </a:p>
        </p:txBody>
      </p:sp>
      <p:sp>
        <p:nvSpPr>
          <p:cNvPr id="8" name="Slide Number Placeholder 7">
            <a:extLst>
              <a:ext uri="{FF2B5EF4-FFF2-40B4-BE49-F238E27FC236}">
                <a16:creationId xmlns:a16="http://schemas.microsoft.com/office/drawing/2014/main" id="{D7A02B3C-0DA2-4758-B596-3A6534407154}"/>
              </a:ext>
            </a:extLst>
          </p:cNvPr>
          <p:cNvSpPr>
            <a:spLocks noGrp="1"/>
          </p:cNvSpPr>
          <p:nvPr>
            <p:ph type="sldNum" sz="quarter" idx="12"/>
          </p:nvPr>
        </p:nvSpPr>
        <p:spPr/>
        <p:txBody>
          <a:bodyPr/>
          <a:lstStyle/>
          <a:p>
            <a:fld id="{293B8A09-8DEB-4DB8-9D96-820A6596E217}" type="slidenum">
              <a:rPr lang="en-GB" smtClean="0"/>
              <a:pPr/>
              <a:t>‹#›</a:t>
            </a:fld>
            <a:endParaRPr lang="en-GB" dirty="0"/>
          </a:p>
        </p:txBody>
      </p:sp>
    </p:spTree>
    <p:extLst>
      <p:ext uri="{BB962C8B-B14F-4D97-AF65-F5344CB8AC3E}">
        <p14:creationId xmlns:p14="http://schemas.microsoft.com/office/powerpoint/2010/main" val="28913996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2C6C21E-D0D5-4B89-B0F0-DE00AEEFE515}"/>
              </a:ext>
            </a:extLst>
          </p:cNvPr>
          <p:cNvSpPr>
            <a:spLocks noGrp="1"/>
          </p:cNvSpPr>
          <p:nvPr>
            <p:ph type="sldNum" sz="quarter" idx="12"/>
          </p:nvPr>
        </p:nvSpPr>
        <p:spPr/>
        <p:txBody>
          <a:bodyPr/>
          <a:lstStyle/>
          <a:p>
            <a:fld id="{293B8A09-8DEB-4DB8-9D96-820A6596E217}" type="slidenum">
              <a:rPr lang="en-GB" smtClean="0"/>
              <a:pPr/>
              <a:t>‹#›</a:t>
            </a:fld>
            <a:endParaRPr lang="en-GB" dirty="0"/>
          </a:p>
        </p:txBody>
      </p:sp>
    </p:spTree>
    <p:extLst>
      <p:ext uri="{BB962C8B-B14F-4D97-AF65-F5344CB8AC3E}">
        <p14:creationId xmlns:p14="http://schemas.microsoft.com/office/powerpoint/2010/main" val="2594471127"/>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1163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mage Only">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39CE0A5-E6CB-4251-9856-6B39FBEE4CFD}"/>
              </a:ext>
            </a:extLst>
          </p:cNvPr>
          <p:cNvSpPr>
            <a:spLocks noGrp="1"/>
          </p:cNvSpPr>
          <p:nvPr>
            <p:ph type="pic" sz="quarter" idx="13"/>
          </p:nvPr>
        </p:nvSpPr>
        <p:spPr>
          <a:xfrm>
            <a:off x="0" y="0"/>
            <a:ext cx="9906000" cy="6858000"/>
          </a:xfrm>
          <a:solidFill>
            <a:schemeClr val="bg1">
              <a:lumMod val="95000"/>
            </a:schemeClr>
          </a:solidFill>
        </p:spPr>
        <p:txBody>
          <a:bodyPr anchor="ctr" anchorCtr="1"/>
          <a:lstStyle/>
          <a:p>
            <a:r>
              <a:rPr lang="en-US" dirty="0"/>
              <a:t>Click icon to add picture</a:t>
            </a:r>
            <a:endParaRPr lang="en-GB" dirty="0"/>
          </a:p>
        </p:txBody>
      </p:sp>
      <p:sp>
        <p:nvSpPr>
          <p:cNvPr id="2" name="Title 1">
            <a:extLst>
              <a:ext uri="{FF2B5EF4-FFF2-40B4-BE49-F238E27FC236}">
                <a16:creationId xmlns:a16="http://schemas.microsoft.com/office/drawing/2014/main" id="{FCE012AE-834B-4385-B85B-5603419CD2B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52578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rt and Text - 3">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F89892A-D47B-41F2-8614-7A104C7899C2}"/>
              </a:ext>
            </a:extLst>
          </p:cNvPr>
          <p:cNvSpPr/>
          <p:nvPr userDrawn="1"/>
        </p:nvSpPr>
        <p:spPr>
          <a:xfrm>
            <a:off x="9448974" y="6297222"/>
            <a:ext cx="170532" cy="209146"/>
          </a:xfrm>
          <a:custGeom>
            <a:avLst/>
            <a:gdLst>
              <a:gd name="connsiteX0" fmla="*/ 60843 w 931436"/>
              <a:gd name="connsiteY0" fmla="*/ 202156 h 928157"/>
              <a:gd name="connsiteX1" fmla="*/ 41793 w 931436"/>
              <a:gd name="connsiteY1" fmla="*/ 610302 h 928157"/>
              <a:gd name="connsiteX2" fmla="*/ 186954 w 931436"/>
              <a:gd name="connsiteY2" fmla="*/ 828710 h 928157"/>
              <a:gd name="connsiteX3" fmla="*/ 729689 w 931436"/>
              <a:gd name="connsiteY3" fmla="*/ 848141 h 928157"/>
              <a:gd name="connsiteX4" fmla="*/ 926761 w 931436"/>
              <a:gd name="connsiteY4" fmla="*/ 522386 h 928157"/>
              <a:gd name="connsiteX5" fmla="*/ 922284 w 931436"/>
              <a:gd name="connsiteY5" fmla="*/ 394275 h 928157"/>
              <a:gd name="connsiteX6" fmla="*/ 873326 w 931436"/>
              <a:gd name="connsiteY6" fmla="*/ 269021 h 928157"/>
              <a:gd name="connsiteX7" fmla="*/ 699018 w 931436"/>
              <a:gd name="connsiteY7" fmla="*/ 62329 h 928157"/>
              <a:gd name="connsiteX8" fmla="*/ 416221 w 931436"/>
              <a:gd name="connsiteY8" fmla="*/ 797 h 928157"/>
              <a:gd name="connsiteX9" fmla="*/ 156474 w 931436"/>
              <a:gd name="connsiteY9" fmla="*/ 108239 h 928157"/>
              <a:gd name="connsiteX10" fmla="*/ 60843 w 931436"/>
              <a:gd name="connsiteY10" fmla="*/ 202156 h 9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1436" h="928157">
                <a:moveTo>
                  <a:pt x="60843" y="202156"/>
                </a:moveTo>
                <a:cubicBezTo>
                  <a:pt x="-34312" y="304645"/>
                  <a:pt x="550" y="492192"/>
                  <a:pt x="41793" y="610302"/>
                </a:cubicBezTo>
                <a:cubicBezTo>
                  <a:pt x="70273" y="691836"/>
                  <a:pt x="126851" y="767179"/>
                  <a:pt x="186954" y="828710"/>
                </a:cubicBezTo>
                <a:cubicBezTo>
                  <a:pt x="338592" y="983968"/>
                  <a:pt x="556715" y="931009"/>
                  <a:pt x="729689" y="848141"/>
                </a:cubicBezTo>
                <a:cubicBezTo>
                  <a:pt x="852942" y="789182"/>
                  <a:pt x="909902" y="652498"/>
                  <a:pt x="926761" y="522386"/>
                </a:cubicBezTo>
                <a:cubicBezTo>
                  <a:pt x="932476" y="478571"/>
                  <a:pt x="934953" y="437138"/>
                  <a:pt x="922284" y="394275"/>
                </a:cubicBezTo>
                <a:cubicBezTo>
                  <a:pt x="909711" y="351603"/>
                  <a:pt x="890185" y="310169"/>
                  <a:pt x="873326" y="269021"/>
                </a:cubicBezTo>
                <a:cubicBezTo>
                  <a:pt x="836940" y="179867"/>
                  <a:pt x="782553" y="112621"/>
                  <a:pt x="699018" y="62329"/>
                </a:cubicBezTo>
                <a:cubicBezTo>
                  <a:pt x="613007" y="10608"/>
                  <a:pt x="515376" y="-3775"/>
                  <a:pt x="416221" y="797"/>
                </a:cubicBezTo>
                <a:cubicBezTo>
                  <a:pt x="312970" y="5560"/>
                  <a:pt x="233341" y="40040"/>
                  <a:pt x="156474" y="108239"/>
                </a:cubicBezTo>
                <a:cubicBezTo>
                  <a:pt x="123041" y="137862"/>
                  <a:pt x="90847" y="169104"/>
                  <a:pt x="60843" y="202156"/>
                </a:cubicBezTo>
              </a:path>
            </a:pathLst>
          </a:custGeom>
          <a:solidFill>
            <a:srgbClr val="0F265C"/>
          </a:solidFill>
          <a:ln w="9525" cap="flat">
            <a:noFill/>
            <a:prstDash val="solid"/>
            <a:miter/>
          </a:ln>
        </p:spPr>
        <p:txBody>
          <a:bodyPr rtlCol="0" anchor="ctr"/>
          <a:lstStyle/>
          <a:p>
            <a:endParaRPr lang="en-GB" sz="1463" dirty="0"/>
          </a:p>
        </p:txBody>
      </p:sp>
      <p:sp>
        <p:nvSpPr>
          <p:cNvPr id="5" name="Freeform: Shape 4">
            <a:extLst>
              <a:ext uri="{FF2B5EF4-FFF2-40B4-BE49-F238E27FC236}">
                <a16:creationId xmlns:a16="http://schemas.microsoft.com/office/drawing/2014/main" id="{0C5D571F-92E7-4691-9FA0-CDB1C01388F8}"/>
              </a:ext>
            </a:extLst>
          </p:cNvPr>
          <p:cNvSpPr/>
          <p:nvPr userDrawn="1"/>
        </p:nvSpPr>
        <p:spPr>
          <a:xfrm flipH="1">
            <a:off x="0" y="0"/>
            <a:ext cx="5850653" cy="6858000"/>
          </a:xfrm>
          <a:custGeom>
            <a:avLst/>
            <a:gdLst>
              <a:gd name="connsiteX0" fmla="*/ 1158901 w 7200804"/>
              <a:gd name="connsiteY0" fmla="*/ 0 h 6858000"/>
              <a:gd name="connsiteX1" fmla="*/ 7200804 w 7200804"/>
              <a:gd name="connsiteY1" fmla="*/ 0 h 6858000"/>
              <a:gd name="connsiteX2" fmla="*/ 7200804 w 7200804"/>
              <a:gd name="connsiteY2" fmla="*/ 6858000 h 6858000"/>
              <a:gd name="connsiteX3" fmla="*/ 1073629 w 7200804"/>
              <a:gd name="connsiteY3" fmla="*/ 6858000 h 6858000"/>
              <a:gd name="connsiteX4" fmla="*/ 943008 w 7200804"/>
              <a:gd name="connsiteY4" fmla="*/ 6631906 h 6858000"/>
              <a:gd name="connsiteX5" fmla="*/ 96388 w 7200804"/>
              <a:gd name="connsiteY5" fmla="*/ 4237740 h 6858000"/>
              <a:gd name="connsiteX6" fmla="*/ 49668 w 7200804"/>
              <a:gd name="connsiteY6" fmla="*/ 3888392 h 6858000"/>
              <a:gd name="connsiteX7" fmla="*/ 1077621 w 7200804"/>
              <a:gd name="connsiteY7" fmla="*/ 858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0804" h="6858000">
                <a:moveTo>
                  <a:pt x="1158901" y="0"/>
                </a:moveTo>
                <a:lnTo>
                  <a:pt x="7200804" y="0"/>
                </a:lnTo>
                <a:lnTo>
                  <a:pt x="7200804" y="6858000"/>
                </a:lnTo>
                <a:lnTo>
                  <a:pt x="1073629" y="6858000"/>
                </a:lnTo>
                <a:lnTo>
                  <a:pt x="943008" y="6631906"/>
                </a:lnTo>
                <a:cubicBezTo>
                  <a:pt x="531800" y="5884218"/>
                  <a:pt x="230724" y="5072961"/>
                  <a:pt x="96388" y="4237740"/>
                </a:cubicBezTo>
                <a:cubicBezTo>
                  <a:pt x="76369" y="4119795"/>
                  <a:pt x="60787" y="4004094"/>
                  <a:pt x="49668" y="3888392"/>
                </a:cubicBezTo>
                <a:cubicBezTo>
                  <a:pt x="-123897" y="2526673"/>
                  <a:pt x="143108" y="1091533"/>
                  <a:pt x="1077621" y="85820"/>
                </a:cubicBezTo>
                <a:close/>
              </a:path>
            </a:pathLst>
          </a:custGeom>
          <a:solidFill>
            <a:schemeClr val="accent3"/>
          </a:solidFill>
          <a:ln w="9525" cap="flat">
            <a:noFill/>
            <a:prstDash val="solid"/>
            <a:miter/>
          </a:ln>
        </p:spPr>
        <p:txBody>
          <a:bodyPr wrap="square" rtlCol="0" anchor="ctr">
            <a:noAutofit/>
          </a:bodyPr>
          <a:lstStyle/>
          <a:p>
            <a:endParaRPr lang="en-GB" sz="1463" dirty="0"/>
          </a:p>
        </p:txBody>
      </p:sp>
      <p:sp>
        <p:nvSpPr>
          <p:cNvPr id="3" name="Freeform: Shape 2">
            <a:extLst>
              <a:ext uri="{FF2B5EF4-FFF2-40B4-BE49-F238E27FC236}">
                <a16:creationId xmlns:a16="http://schemas.microsoft.com/office/drawing/2014/main" id="{5D099653-90DF-4AEB-822A-3A4313797E04}"/>
              </a:ext>
            </a:extLst>
          </p:cNvPr>
          <p:cNvSpPr/>
          <p:nvPr userDrawn="1"/>
        </p:nvSpPr>
        <p:spPr>
          <a:xfrm flipH="1">
            <a:off x="5571540" y="428020"/>
            <a:ext cx="700446" cy="864811"/>
          </a:xfrm>
          <a:custGeom>
            <a:avLst/>
            <a:gdLst>
              <a:gd name="connsiteX0" fmla="*/ 49755 w 1142508"/>
              <a:gd name="connsiteY0" fmla="*/ 794788 h 1146118"/>
              <a:gd name="connsiteX1" fmla="*/ 184725 w 1142508"/>
              <a:gd name="connsiteY1" fmla="*/ 986431 h 1146118"/>
              <a:gd name="connsiteX2" fmla="*/ 208823 w 1142508"/>
              <a:gd name="connsiteY2" fmla="*/ 1006528 h 1146118"/>
              <a:gd name="connsiteX3" fmla="*/ 514194 w 1142508"/>
              <a:gd name="connsiteY3" fmla="*/ 1144736 h 1146118"/>
              <a:gd name="connsiteX4" fmla="*/ 545150 w 1142508"/>
              <a:gd name="connsiteY4" fmla="*/ 1146070 h 1146118"/>
              <a:gd name="connsiteX5" fmla="*/ 669261 w 1142508"/>
              <a:gd name="connsiteY5" fmla="*/ 1132639 h 1146118"/>
              <a:gd name="connsiteX6" fmla="*/ 737937 w 1142508"/>
              <a:gd name="connsiteY6" fmla="*/ 1116637 h 1146118"/>
              <a:gd name="connsiteX7" fmla="*/ 989587 w 1142508"/>
              <a:gd name="connsiteY7" fmla="*/ 976239 h 1146118"/>
              <a:gd name="connsiteX8" fmla="*/ 1128081 w 1142508"/>
              <a:gd name="connsiteY8" fmla="*/ 723541 h 1146118"/>
              <a:gd name="connsiteX9" fmla="*/ 1130557 w 1142508"/>
              <a:gd name="connsiteY9" fmla="*/ 712682 h 1146118"/>
              <a:gd name="connsiteX10" fmla="*/ 1135891 w 1142508"/>
              <a:gd name="connsiteY10" fmla="*/ 688774 h 1146118"/>
              <a:gd name="connsiteX11" fmla="*/ 997112 w 1142508"/>
              <a:gd name="connsiteY11" fmla="*/ 167185 h 1146118"/>
              <a:gd name="connsiteX12" fmla="*/ 975109 w 1142508"/>
              <a:gd name="connsiteY12" fmla="*/ 145849 h 1146118"/>
              <a:gd name="connsiteX13" fmla="*/ 952916 w 1142508"/>
              <a:gd name="connsiteY13" fmla="*/ 127085 h 1146118"/>
              <a:gd name="connsiteX14" fmla="*/ 392465 w 1142508"/>
              <a:gd name="connsiteY14" fmla="*/ 20119 h 1146118"/>
              <a:gd name="connsiteX15" fmla="*/ 363890 w 1142508"/>
              <a:gd name="connsiteY15" fmla="*/ 28406 h 1146118"/>
              <a:gd name="connsiteX16" fmla="*/ 160436 w 1142508"/>
              <a:gd name="connsiteY16" fmla="*/ 153660 h 1146118"/>
              <a:gd name="connsiteX17" fmla="*/ 139481 w 1142508"/>
              <a:gd name="connsiteY17" fmla="*/ 176425 h 1146118"/>
              <a:gd name="connsiteX18" fmla="*/ 9846 w 1142508"/>
              <a:gd name="connsiteY18" fmla="*/ 436362 h 1146118"/>
              <a:gd name="connsiteX19" fmla="*/ 5178 w 1142508"/>
              <a:gd name="connsiteY19" fmla="*/ 462937 h 1146118"/>
              <a:gd name="connsiteX20" fmla="*/ 49755 w 1142508"/>
              <a:gd name="connsiteY20" fmla="*/ 794788 h 114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2508" h="1146118">
                <a:moveTo>
                  <a:pt x="49755" y="794788"/>
                </a:moveTo>
                <a:cubicBezTo>
                  <a:pt x="75473" y="871083"/>
                  <a:pt x="124431" y="930995"/>
                  <a:pt x="184725" y="986431"/>
                </a:cubicBezTo>
                <a:cubicBezTo>
                  <a:pt x="192630" y="993289"/>
                  <a:pt x="200631" y="999956"/>
                  <a:pt x="208823" y="1006528"/>
                </a:cubicBezTo>
                <a:cubicBezTo>
                  <a:pt x="298643" y="1078442"/>
                  <a:pt x="405895" y="1130639"/>
                  <a:pt x="514194" y="1144736"/>
                </a:cubicBezTo>
                <a:cubicBezTo>
                  <a:pt x="524481" y="1145498"/>
                  <a:pt x="534768" y="1145974"/>
                  <a:pt x="545150" y="1146070"/>
                </a:cubicBezTo>
                <a:cubicBezTo>
                  <a:pt x="586489" y="1146641"/>
                  <a:pt x="628208" y="1142164"/>
                  <a:pt x="669261" y="1132639"/>
                </a:cubicBezTo>
                <a:lnTo>
                  <a:pt x="737937" y="1116637"/>
                </a:lnTo>
                <a:cubicBezTo>
                  <a:pt x="833472" y="1094444"/>
                  <a:pt x="920531" y="1045867"/>
                  <a:pt x="989587" y="976239"/>
                </a:cubicBezTo>
                <a:cubicBezTo>
                  <a:pt x="1058739" y="906611"/>
                  <a:pt x="1106554" y="819172"/>
                  <a:pt x="1128081" y="723541"/>
                </a:cubicBezTo>
                <a:cubicBezTo>
                  <a:pt x="1128081" y="723541"/>
                  <a:pt x="1129033" y="719159"/>
                  <a:pt x="1130557" y="712682"/>
                </a:cubicBezTo>
                <a:cubicBezTo>
                  <a:pt x="1131986" y="706205"/>
                  <a:pt x="1133986" y="697442"/>
                  <a:pt x="1135891" y="688774"/>
                </a:cubicBezTo>
                <a:cubicBezTo>
                  <a:pt x="1159513" y="511609"/>
                  <a:pt x="1121413" y="310060"/>
                  <a:pt x="997112" y="167185"/>
                </a:cubicBezTo>
                <a:cubicBezTo>
                  <a:pt x="990063" y="159851"/>
                  <a:pt x="982729" y="152707"/>
                  <a:pt x="975109" y="145849"/>
                </a:cubicBezTo>
                <a:cubicBezTo>
                  <a:pt x="967965" y="139372"/>
                  <a:pt x="960536" y="133086"/>
                  <a:pt x="952916" y="127085"/>
                </a:cubicBezTo>
                <a:cubicBezTo>
                  <a:pt x="788990" y="10404"/>
                  <a:pt x="582012" y="-27696"/>
                  <a:pt x="392465" y="20119"/>
                </a:cubicBezTo>
                <a:cubicBezTo>
                  <a:pt x="382844" y="22596"/>
                  <a:pt x="373319" y="25358"/>
                  <a:pt x="363890" y="28406"/>
                </a:cubicBezTo>
                <a:cubicBezTo>
                  <a:pt x="288261" y="52314"/>
                  <a:pt x="217967" y="91938"/>
                  <a:pt x="160436" y="153660"/>
                </a:cubicBezTo>
                <a:cubicBezTo>
                  <a:pt x="153387" y="160994"/>
                  <a:pt x="146339" y="168614"/>
                  <a:pt x="139481" y="176425"/>
                </a:cubicBezTo>
                <a:cubicBezTo>
                  <a:pt x="74997" y="249958"/>
                  <a:pt x="29372" y="339493"/>
                  <a:pt x="9846" y="436362"/>
                </a:cubicBezTo>
                <a:cubicBezTo>
                  <a:pt x="8036" y="445220"/>
                  <a:pt x="6512" y="454078"/>
                  <a:pt x="5178" y="462937"/>
                </a:cubicBezTo>
                <a:cubicBezTo>
                  <a:pt x="-11776" y="576856"/>
                  <a:pt x="15465" y="685822"/>
                  <a:pt x="49755" y="794788"/>
                </a:cubicBezTo>
              </a:path>
            </a:pathLst>
          </a:custGeom>
          <a:solidFill>
            <a:schemeClr val="accent2"/>
          </a:solidFill>
          <a:ln w="9525" cap="flat">
            <a:noFill/>
            <a:prstDash val="solid"/>
            <a:miter/>
          </a:ln>
        </p:spPr>
        <p:txBody>
          <a:bodyPr rtlCol="0" anchor="ctr"/>
          <a:lstStyle/>
          <a:p>
            <a:endParaRPr lang="en-GB" sz="1463" dirty="0"/>
          </a:p>
        </p:txBody>
      </p:sp>
      <p:sp>
        <p:nvSpPr>
          <p:cNvPr id="4" name="Freeform: Shape 3">
            <a:extLst>
              <a:ext uri="{FF2B5EF4-FFF2-40B4-BE49-F238E27FC236}">
                <a16:creationId xmlns:a16="http://schemas.microsoft.com/office/drawing/2014/main" id="{D9BC2DBA-FEC0-47B3-AE8F-764DBE269640}"/>
              </a:ext>
            </a:extLst>
          </p:cNvPr>
          <p:cNvSpPr/>
          <p:nvPr userDrawn="1"/>
        </p:nvSpPr>
        <p:spPr>
          <a:xfrm flipH="1">
            <a:off x="5509411" y="291179"/>
            <a:ext cx="124260" cy="154242"/>
          </a:xfrm>
          <a:custGeom>
            <a:avLst/>
            <a:gdLst>
              <a:gd name="connsiteX0" fmla="*/ 163080 w 283387"/>
              <a:gd name="connsiteY0" fmla="*/ 284641 h 285809"/>
              <a:gd name="connsiteX1" fmla="*/ 214992 w 283387"/>
              <a:gd name="connsiteY1" fmla="*/ 265401 h 285809"/>
              <a:gd name="connsiteX2" fmla="*/ 224707 w 283387"/>
              <a:gd name="connsiteY2" fmla="*/ 259114 h 285809"/>
              <a:gd name="connsiteX3" fmla="*/ 282619 w 283387"/>
              <a:gd name="connsiteY3" fmla="*/ 157673 h 285809"/>
              <a:gd name="connsiteX4" fmla="*/ 283286 w 283387"/>
              <a:gd name="connsiteY4" fmla="*/ 140433 h 285809"/>
              <a:gd name="connsiteX5" fmla="*/ 266617 w 283387"/>
              <a:gd name="connsiteY5" fmla="*/ 72138 h 285809"/>
              <a:gd name="connsiteX6" fmla="*/ 216230 w 283387"/>
              <a:gd name="connsiteY6" fmla="*/ 23180 h 285809"/>
              <a:gd name="connsiteX7" fmla="*/ 200895 w 283387"/>
              <a:gd name="connsiteY7" fmla="*/ 14988 h 285809"/>
              <a:gd name="connsiteX8" fmla="*/ 123933 w 283387"/>
              <a:gd name="connsiteY8" fmla="*/ 1177 h 285809"/>
              <a:gd name="connsiteX9" fmla="*/ 123933 w 283387"/>
              <a:gd name="connsiteY9" fmla="*/ 1177 h 285809"/>
              <a:gd name="connsiteX10" fmla="*/ 43922 w 283387"/>
              <a:gd name="connsiteY10" fmla="*/ 45183 h 285809"/>
              <a:gd name="connsiteX11" fmla="*/ 29825 w 283387"/>
              <a:gd name="connsiteY11" fmla="*/ 61851 h 285809"/>
              <a:gd name="connsiteX12" fmla="*/ 5346 w 283387"/>
              <a:gd name="connsiteY12" fmla="*/ 107095 h 285809"/>
              <a:gd name="connsiteX13" fmla="*/ 679 w 283387"/>
              <a:gd name="connsiteY13" fmla="*/ 156434 h 285809"/>
              <a:gd name="connsiteX14" fmla="*/ 15157 w 283387"/>
              <a:gd name="connsiteY14" fmla="*/ 203869 h 285809"/>
              <a:gd name="connsiteX15" fmla="*/ 48209 w 283387"/>
              <a:gd name="connsiteY15" fmla="*/ 243303 h 285809"/>
              <a:gd name="connsiteX16" fmla="*/ 67163 w 283387"/>
              <a:gd name="connsiteY16" fmla="*/ 258257 h 285809"/>
              <a:gd name="connsiteX17" fmla="*/ 112979 w 283387"/>
              <a:gd name="connsiteY17" fmla="*/ 281307 h 285809"/>
              <a:gd name="connsiteX18" fmla="*/ 163080 w 283387"/>
              <a:gd name="connsiteY18" fmla="*/ 284641 h 28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387" h="285809">
                <a:moveTo>
                  <a:pt x="163080" y="284641"/>
                </a:moveTo>
                <a:cubicBezTo>
                  <a:pt x="181749" y="282069"/>
                  <a:pt x="199180" y="275592"/>
                  <a:pt x="214992" y="265401"/>
                </a:cubicBezTo>
                <a:lnTo>
                  <a:pt x="224707" y="259114"/>
                </a:lnTo>
                <a:cubicBezTo>
                  <a:pt x="259282" y="236730"/>
                  <a:pt x="280904" y="198821"/>
                  <a:pt x="282619" y="157673"/>
                </a:cubicBezTo>
                <a:lnTo>
                  <a:pt x="283286" y="140433"/>
                </a:lnTo>
                <a:cubicBezTo>
                  <a:pt x="284238" y="116525"/>
                  <a:pt x="278523" y="92903"/>
                  <a:pt x="266617" y="72138"/>
                </a:cubicBezTo>
                <a:cubicBezTo>
                  <a:pt x="254711" y="51374"/>
                  <a:pt x="237280" y="34419"/>
                  <a:pt x="216230" y="23180"/>
                </a:cubicBezTo>
                <a:lnTo>
                  <a:pt x="200895" y="14988"/>
                </a:lnTo>
                <a:cubicBezTo>
                  <a:pt x="177177" y="2320"/>
                  <a:pt x="150602" y="-2442"/>
                  <a:pt x="123933" y="1177"/>
                </a:cubicBezTo>
                <a:lnTo>
                  <a:pt x="123933" y="1177"/>
                </a:lnTo>
                <a:cubicBezTo>
                  <a:pt x="92690" y="5463"/>
                  <a:pt x="64211" y="21084"/>
                  <a:pt x="43922" y="45183"/>
                </a:cubicBezTo>
                <a:lnTo>
                  <a:pt x="29825" y="61851"/>
                </a:lnTo>
                <a:cubicBezTo>
                  <a:pt x="18586" y="75186"/>
                  <a:pt x="10299" y="90426"/>
                  <a:pt x="5346" y="107095"/>
                </a:cubicBezTo>
                <a:cubicBezTo>
                  <a:pt x="488" y="123097"/>
                  <a:pt x="-1035" y="139766"/>
                  <a:pt x="679" y="156434"/>
                </a:cubicBezTo>
                <a:cubicBezTo>
                  <a:pt x="2393" y="173103"/>
                  <a:pt x="7251" y="189105"/>
                  <a:pt x="15157" y="203869"/>
                </a:cubicBezTo>
                <a:cubicBezTo>
                  <a:pt x="23444" y="219204"/>
                  <a:pt x="34493" y="232444"/>
                  <a:pt x="48209" y="243303"/>
                </a:cubicBezTo>
                <a:lnTo>
                  <a:pt x="67163" y="258257"/>
                </a:lnTo>
                <a:cubicBezTo>
                  <a:pt x="80784" y="269020"/>
                  <a:pt x="96214" y="276830"/>
                  <a:pt x="112979" y="281307"/>
                </a:cubicBezTo>
                <a:cubicBezTo>
                  <a:pt x="129362" y="285879"/>
                  <a:pt x="146221" y="286927"/>
                  <a:pt x="163080" y="284641"/>
                </a:cubicBezTo>
              </a:path>
            </a:pathLst>
          </a:custGeom>
          <a:solidFill>
            <a:srgbClr val="D42F7F"/>
          </a:solidFill>
          <a:ln w="9525" cap="flat">
            <a:noFill/>
            <a:prstDash val="solid"/>
            <a:miter/>
          </a:ln>
        </p:spPr>
        <p:txBody>
          <a:bodyPr rtlCol="0" anchor="ctr"/>
          <a:lstStyle/>
          <a:p>
            <a:endParaRPr lang="en-GB" sz="1463" dirty="0"/>
          </a:p>
        </p:txBody>
      </p:sp>
      <p:sp>
        <p:nvSpPr>
          <p:cNvPr id="2" name="Title 1">
            <a:extLst>
              <a:ext uri="{FF2B5EF4-FFF2-40B4-BE49-F238E27FC236}">
                <a16:creationId xmlns:a16="http://schemas.microsoft.com/office/drawing/2014/main" id="{FCE012AE-834B-4385-B85B-5603419CD2B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6" name="Date Placeholder 5">
            <a:extLst>
              <a:ext uri="{FF2B5EF4-FFF2-40B4-BE49-F238E27FC236}">
                <a16:creationId xmlns:a16="http://schemas.microsoft.com/office/drawing/2014/main" id="{1881154C-1418-4C14-95E8-CA98F8FD017A}"/>
              </a:ext>
            </a:extLst>
          </p:cNvPr>
          <p:cNvSpPr>
            <a:spLocks noGrp="1"/>
          </p:cNvSpPr>
          <p:nvPr>
            <p:ph type="dt" sz="half" idx="10"/>
          </p:nvPr>
        </p:nvSpPr>
        <p:spPr/>
        <p:txBody>
          <a:bodyPr/>
          <a:lstStyle/>
          <a:p>
            <a:fld id="{8ECC49CE-6F1F-4C54-9260-A3B5B16A4400}" type="datetime1">
              <a:rPr lang="en-GB" smtClean="0"/>
              <a:pPr/>
              <a:t>29/11/2021</a:t>
            </a:fld>
            <a:endParaRPr lang="en-GB" dirty="0"/>
          </a:p>
        </p:txBody>
      </p:sp>
      <p:sp>
        <p:nvSpPr>
          <p:cNvPr id="7" name="Footer Placeholder 6">
            <a:extLst>
              <a:ext uri="{FF2B5EF4-FFF2-40B4-BE49-F238E27FC236}">
                <a16:creationId xmlns:a16="http://schemas.microsoft.com/office/drawing/2014/main" id="{34EEA848-F3A1-4406-8486-091764079E22}"/>
              </a:ext>
            </a:extLst>
          </p:cNvPr>
          <p:cNvSpPr>
            <a:spLocks noGrp="1"/>
          </p:cNvSpPr>
          <p:nvPr>
            <p:ph type="ftr" sz="quarter" idx="11"/>
          </p:nvPr>
        </p:nvSpPr>
        <p:spPr/>
        <p:txBody>
          <a:bodyPr/>
          <a:lstStyle>
            <a:lvl1pPr>
              <a:defRPr>
                <a:solidFill>
                  <a:schemeClr val="accent1"/>
                </a:solidFill>
              </a:defRPr>
            </a:lvl1pPr>
          </a:lstStyle>
          <a:p>
            <a:endParaRPr lang="en-GB" dirty="0">
              <a:solidFill>
                <a:schemeClr val="accent1"/>
              </a:solidFill>
            </a:endParaRPr>
          </a:p>
        </p:txBody>
      </p:sp>
      <p:sp>
        <p:nvSpPr>
          <p:cNvPr id="8" name="Slide Number Placeholder 7">
            <a:extLst>
              <a:ext uri="{FF2B5EF4-FFF2-40B4-BE49-F238E27FC236}">
                <a16:creationId xmlns:a16="http://schemas.microsoft.com/office/drawing/2014/main" id="{D7A02B3C-0DA2-4758-B596-3A6534407154}"/>
              </a:ext>
            </a:extLst>
          </p:cNvPr>
          <p:cNvSpPr>
            <a:spLocks noGrp="1"/>
          </p:cNvSpPr>
          <p:nvPr>
            <p:ph type="sldNum" sz="quarter" idx="12"/>
          </p:nvPr>
        </p:nvSpPr>
        <p:spPr/>
        <p:txBody>
          <a:bodyPr/>
          <a:lstStyle/>
          <a:p>
            <a:fld id="{293B8A09-8DEB-4DB8-9D96-820A6596E217}" type="slidenum">
              <a:rPr lang="en-GB" smtClean="0"/>
              <a:pPr/>
              <a:t>‹#›</a:t>
            </a:fld>
            <a:endParaRPr lang="en-GB" dirty="0"/>
          </a:p>
        </p:txBody>
      </p:sp>
      <p:sp>
        <p:nvSpPr>
          <p:cNvPr id="16" name="Content Placeholder 2">
            <a:extLst>
              <a:ext uri="{FF2B5EF4-FFF2-40B4-BE49-F238E27FC236}">
                <a16:creationId xmlns:a16="http://schemas.microsoft.com/office/drawing/2014/main" id="{DDFD0A2A-0CE7-4BB5-AC8D-F7A867A0FE50}"/>
              </a:ext>
            </a:extLst>
          </p:cNvPr>
          <p:cNvSpPr>
            <a:spLocks noGrp="1"/>
          </p:cNvSpPr>
          <p:nvPr>
            <p:ph sz="half" idx="1"/>
          </p:nvPr>
        </p:nvSpPr>
        <p:spPr>
          <a:xfrm>
            <a:off x="6206850" y="1692000"/>
            <a:ext cx="3179475" cy="37532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7">
            <a:extLst>
              <a:ext uri="{FF2B5EF4-FFF2-40B4-BE49-F238E27FC236}">
                <a16:creationId xmlns:a16="http://schemas.microsoft.com/office/drawing/2014/main" id="{002D1829-337A-45B6-8052-E9C203E81388}"/>
              </a:ext>
            </a:extLst>
          </p:cNvPr>
          <p:cNvSpPr>
            <a:spLocks noGrp="1"/>
          </p:cNvSpPr>
          <p:nvPr>
            <p:ph sz="quarter" idx="13"/>
          </p:nvPr>
        </p:nvSpPr>
        <p:spPr>
          <a:xfrm>
            <a:off x="389025" y="1699200"/>
            <a:ext cx="4680000" cy="39168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descr="A close up of a logo&#10;&#10;Description automatically generated">
            <a:extLst>
              <a:ext uri="{FF2B5EF4-FFF2-40B4-BE49-F238E27FC236}">
                <a16:creationId xmlns:a16="http://schemas.microsoft.com/office/drawing/2014/main" id="{41E4E506-C795-4EDF-88AC-07EA4CD63137}"/>
              </a:ext>
            </a:extLst>
          </p:cNvPr>
          <p:cNvPicPr>
            <a:picLocks noChangeAspect="1"/>
          </p:cNvPicPr>
          <p:nvPr userDrawn="1"/>
        </p:nvPicPr>
        <p:blipFill rotWithShape="1">
          <a:blip r:embed="rId2"/>
          <a:srcRect l="7093" t="20833" r="7093" b="20972"/>
          <a:stretch/>
        </p:blipFill>
        <p:spPr>
          <a:xfrm>
            <a:off x="286346" y="6161531"/>
            <a:ext cx="732531" cy="344044"/>
          </a:xfrm>
          <a:prstGeom prst="rect">
            <a:avLst/>
          </a:prstGeom>
        </p:spPr>
      </p:pic>
    </p:spTree>
    <p:extLst>
      <p:ext uri="{BB962C8B-B14F-4D97-AF65-F5344CB8AC3E}">
        <p14:creationId xmlns:p14="http://schemas.microsoft.com/office/powerpoint/2010/main" val="357299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rt and Text - 2">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AA8807A-91ED-43A8-885F-8C883990F0F8}"/>
              </a:ext>
            </a:extLst>
          </p:cNvPr>
          <p:cNvSpPr/>
          <p:nvPr userDrawn="1"/>
        </p:nvSpPr>
        <p:spPr>
          <a:xfrm>
            <a:off x="9448974" y="6297222"/>
            <a:ext cx="170532" cy="209146"/>
          </a:xfrm>
          <a:custGeom>
            <a:avLst/>
            <a:gdLst>
              <a:gd name="connsiteX0" fmla="*/ 60843 w 931436"/>
              <a:gd name="connsiteY0" fmla="*/ 202156 h 928157"/>
              <a:gd name="connsiteX1" fmla="*/ 41793 w 931436"/>
              <a:gd name="connsiteY1" fmla="*/ 610302 h 928157"/>
              <a:gd name="connsiteX2" fmla="*/ 186954 w 931436"/>
              <a:gd name="connsiteY2" fmla="*/ 828710 h 928157"/>
              <a:gd name="connsiteX3" fmla="*/ 729689 w 931436"/>
              <a:gd name="connsiteY3" fmla="*/ 848141 h 928157"/>
              <a:gd name="connsiteX4" fmla="*/ 926761 w 931436"/>
              <a:gd name="connsiteY4" fmla="*/ 522386 h 928157"/>
              <a:gd name="connsiteX5" fmla="*/ 922284 w 931436"/>
              <a:gd name="connsiteY5" fmla="*/ 394275 h 928157"/>
              <a:gd name="connsiteX6" fmla="*/ 873326 w 931436"/>
              <a:gd name="connsiteY6" fmla="*/ 269021 h 928157"/>
              <a:gd name="connsiteX7" fmla="*/ 699018 w 931436"/>
              <a:gd name="connsiteY7" fmla="*/ 62329 h 928157"/>
              <a:gd name="connsiteX8" fmla="*/ 416221 w 931436"/>
              <a:gd name="connsiteY8" fmla="*/ 797 h 928157"/>
              <a:gd name="connsiteX9" fmla="*/ 156474 w 931436"/>
              <a:gd name="connsiteY9" fmla="*/ 108239 h 928157"/>
              <a:gd name="connsiteX10" fmla="*/ 60843 w 931436"/>
              <a:gd name="connsiteY10" fmla="*/ 202156 h 9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1436" h="928157">
                <a:moveTo>
                  <a:pt x="60843" y="202156"/>
                </a:moveTo>
                <a:cubicBezTo>
                  <a:pt x="-34312" y="304645"/>
                  <a:pt x="550" y="492192"/>
                  <a:pt x="41793" y="610302"/>
                </a:cubicBezTo>
                <a:cubicBezTo>
                  <a:pt x="70273" y="691836"/>
                  <a:pt x="126851" y="767179"/>
                  <a:pt x="186954" y="828710"/>
                </a:cubicBezTo>
                <a:cubicBezTo>
                  <a:pt x="338592" y="983968"/>
                  <a:pt x="556715" y="931009"/>
                  <a:pt x="729689" y="848141"/>
                </a:cubicBezTo>
                <a:cubicBezTo>
                  <a:pt x="852942" y="789182"/>
                  <a:pt x="909902" y="652498"/>
                  <a:pt x="926761" y="522386"/>
                </a:cubicBezTo>
                <a:cubicBezTo>
                  <a:pt x="932476" y="478571"/>
                  <a:pt x="934953" y="437138"/>
                  <a:pt x="922284" y="394275"/>
                </a:cubicBezTo>
                <a:cubicBezTo>
                  <a:pt x="909711" y="351603"/>
                  <a:pt x="890185" y="310169"/>
                  <a:pt x="873326" y="269021"/>
                </a:cubicBezTo>
                <a:cubicBezTo>
                  <a:pt x="836940" y="179867"/>
                  <a:pt x="782553" y="112621"/>
                  <a:pt x="699018" y="62329"/>
                </a:cubicBezTo>
                <a:cubicBezTo>
                  <a:pt x="613007" y="10608"/>
                  <a:pt x="515376" y="-3775"/>
                  <a:pt x="416221" y="797"/>
                </a:cubicBezTo>
                <a:cubicBezTo>
                  <a:pt x="312970" y="5560"/>
                  <a:pt x="233341" y="40040"/>
                  <a:pt x="156474" y="108239"/>
                </a:cubicBezTo>
                <a:cubicBezTo>
                  <a:pt x="123041" y="137862"/>
                  <a:pt x="90847" y="169104"/>
                  <a:pt x="60843" y="202156"/>
                </a:cubicBezTo>
              </a:path>
            </a:pathLst>
          </a:custGeom>
          <a:solidFill>
            <a:srgbClr val="0F265C"/>
          </a:solidFill>
          <a:ln w="9525" cap="flat">
            <a:noFill/>
            <a:prstDash val="solid"/>
            <a:miter/>
          </a:ln>
        </p:spPr>
        <p:txBody>
          <a:bodyPr rtlCol="0" anchor="ctr"/>
          <a:lstStyle/>
          <a:p>
            <a:endParaRPr lang="en-GB" sz="1463" dirty="0"/>
          </a:p>
        </p:txBody>
      </p:sp>
      <p:sp>
        <p:nvSpPr>
          <p:cNvPr id="5" name="Freeform: Shape 4">
            <a:extLst>
              <a:ext uri="{FF2B5EF4-FFF2-40B4-BE49-F238E27FC236}">
                <a16:creationId xmlns:a16="http://schemas.microsoft.com/office/drawing/2014/main" id="{0C5D571F-92E7-4691-9FA0-CDB1C01388F8}"/>
              </a:ext>
            </a:extLst>
          </p:cNvPr>
          <p:cNvSpPr/>
          <p:nvPr userDrawn="1"/>
        </p:nvSpPr>
        <p:spPr>
          <a:xfrm flipH="1">
            <a:off x="0" y="0"/>
            <a:ext cx="5850653" cy="6858000"/>
          </a:xfrm>
          <a:custGeom>
            <a:avLst/>
            <a:gdLst>
              <a:gd name="connsiteX0" fmla="*/ 1158901 w 7200804"/>
              <a:gd name="connsiteY0" fmla="*/ 0 h 6858000"/>
              <a:gd name="connsiteX1" fmla="*/ 7200804 w 7200804"/>
              <a:gd name="connsiteY1" fmla="*/ 0 h 6858000"/>
              <a:gd name="connsiteX2" fmla="*/ 7200804 w 7200804"/>
              <a:gd name="connsiteY2" fmla="*/ 6858000 h 6858000"/>
              <a:gd name="connsiteX3" fmla="*/ 1073629 w 7200804"/>
              <a:gd name="connsiteY3" fmla="*/ 6858000 h 6858000"/>
              <a:gd name="connsiteX4" fmla="*/ 943008 w 7200804"/>
              <a:gd name="connsiteY4" fmla="*/ 6631906 h 6858000"/>
              <a:gd name="connsiteX5" fmla="*/ 96388 w 7200804"/>
              <a:gd name="connsiteY5" fmla="*/ 4237740 h 6858000"/>
              <a:gd name="connsiteX6" fmla="*/ 49668 w 7200804"/>
              <a:gd name="connsiteY6" fmla="*/ 3888392 h 6858000"/>
              <a:gd name="connsiteX7" fmla="*/ 1077621 w 7200804"/>
              <a:gd name="connsiteY7" fmla="*/ 858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0804" h="6858000">
                <a:moveTo>
                  <a:pt x="1158901" y="0"/>
                </a:moveTo>
                <a:lnTo>
                  <a:pt x="7200804" y="0"/>
                </a:lnTo>
                <a:lnTo>
                  <a:pt x="7200804" y="6858000"/>
                </a:lnTo>
                <a:lnTo>
                  <a:pt x="1073629" y="6858000"/>
                </a:lnTo>
                <a:lnTo>
                  <a:pt x="943008" y="6631906"/>
                </a:lnTo>
                <a:cubicBezTo>
                  <a:pt x="531800" y="5884218"/>
                  <a:pt x="230724" y="5072961"/>
                  <a:pt x="96388" y="4237740"/>
                </a:cubicBezTo>
                <a:cubicBezTo>
                  <a:pt x="76369" y="4119795"/>
                  <a:pt x="60787" y="4004094"/>
                  <a:pt x="49668" y="3888392"/>
                </a:cubicBezTo>
                <a:cubicBezTo>
                  <a:pt x="-123897" y="2526673"/>
                  <a:pt x="143108" y="1091533"/>
                  <a:pt x="1077621" y="85820"/>
                </a:cubicBezTo>
                <a:close/>
              </a:path>
            </a:pathLst>
          </a:custGeom>
          <a:solidFill>
            <a:schemeClr val="accent4"/>
          </a:solidFill>
          <a:ln w="9525" cap="flat">
            <a:noFill/>
            <a:prstDash val="solid"/>
            <a:miter/>
          </a:ln>
        </p:spPr>
        <p:txBody>
          <a:bodyPr wrap="square" rtlCol="0" anchor="ctr">
            <a:noAutofit/>
          </a:bodyPr>
          <a:lstStyle/>
          <a:p>
            <a:endParaRPr lang="en-GB" sz="1463" dirty="0"/>
          </a:p>
        </p:txBody>
      </p:sp>
      <p:sp>
        <p:nvSpPr>
          <p:cNvPr id="3" name="Freeform: Shape 2">
            <a:extLst>
              <a:ext uri="{FF2B5EF4-FFF2-40B4-BE49-F238E27FC236}">
                <a16:creationId xmlns:a16="http://schemas.microsoft.com/office/drawing/2014/main" id="{5D099653-90DF-4AEB-822A-3A4313797E04}"/>
              </a:ext>
            </a:extLst>
          </p:cNvPr>
          <p:cNvSpPr/>
          <p:nvPr userDrawn="1"/>
        </p:nvSpPr>
        <p:spPr>
          <a:xfrm flipH="1">
            <a:off x="5571540" y="428020"/>
            <a:ext cx="700446" cy="864811"/>
          </a:xfrm>
          <a:custGeom>
            <a:avLst/>
            <a:gdLst>
              <a:gd name="connsiteX0" fmla="*/ 49755 w 1142508"/>
              <a:gd name="connsiteY0" fmla="*/ 794788 h 1146118"/>
              <a:gd name="connsiteX1" fmla="*/ 184725 w 1142508"/>
              <a:gd name="connsiteY1" fmla="*/ 986431 h 1146118"/>
              <a:gd name="connsiteX2" fmla="*/ 208823 w 1142508"/>
              <a:gd name="connsiteY2" fmla="*/ 1006528 h 1146118"/>
              <a:gd name="connsiteX3" fmla="*/ 514194 w 1142508"/>
              <a:gd name="connsiteY3" fmla="*/ 1144736 h 1146118"/>
              <a:gd name="connsiteX4" fmla="*/ 545150 w 1142508"/>
              <a:gd name="connsiteY4" fmla="*/ 1146070 h 1146118"/>
              <a:gd name="connsiteX5" fmla="*/ 669261 w 1142508"/>
              <a:gd name="connsiteY5" fmla="*/ 1132639 h 1146118"/>
              <a:gd name="connsiteX6" fmla="*/ 737937 w 1142508"/>
              <a:gd name="connsiteY6" fmla="*/ 1116637 h 1146118"/>
              <a:gd name="connsiteX7" fmla="*/ 989587 w 1142508"/>
              <a:gd name="connsiteY7" fmla="*/ 976239 h 1146118"/>
              <a:gd name="connsiteX8" fmla="*/ 1128081 w 1142508"/>
              <a:gd name="connsiteY8" fmla="*/ 723541 h 1146118"/>
              <a:gd name="connsiteX9" fmla="*/ 1130557 w 1142508"/>
              <a:gd name="connsiteY9" fmla="*/ 712682 h 1146118"/>
              <a:gd name="connsiteX10" fmla="*/ 1135891 w 1142508"/>
              <a:gd name="connsiteY10" fmla="*/ 688774 h 1146118"/>
              <a:gd name="connsiteX11" fmla="*/ 997112 w 1142508"/>
              <a:gd name="connsiteY11" fmla="*/ 167185 h 1146118"/>
              <a:gd name="connsiteX12" fmla="*/ 975109 w 1142508"/>
              <a:gd name="connsiteY12" fmla="*/ 145849 h 1146118"/>
              <a:gd name="connsiteX13" fmla="*/ 952916 w 1142508"/>
              <a:gd name="connsiteY13" fmla="*/ 127085 h 1146118"/>
              <a:gd name="connsiteX14" fmla="*/ 392465 w 1142508"/>
              <a:gd name="connsiteY14" fmla="*/ 20119 h 1146118"/>
              <a:gd name="connsiteX15" fmla="*/ 363890 w 1142508"/>
              <a:gd name="connsiteY15" fmla="*/ 28406 h 1146118"/>
              <a:gd name="connsiteX16" fmla="*/ 160436 w 1142508"/>
              <a:gd name="connsiteY16" fmla="*/ 153660 h 1146118"/>
              <a:gd name="connsiteX17" fmla="*/ 139481 w 1142508"/>
              <a:gd name="connsiteY17" fmla="*/ 176425 h 1146118"/>
              <a:gd name="connsiteX18" fmla="*/ 9846 w 1142508"/>
              <a:gd name="connsiteY18" fmla="*/ 436362 h 1146118"/>
              <a:gd name="connsiteX19" fmla="*/ 5178 w 1142508"/>
              <a:gd name="connsiteY19" fmla="*/ 462937 h 1146118"/>
              <a:gd name="connsiteX20" fmla="*/ 49755 w 1142508"/>
              <a:gd name="connsiteY20" fmla="*/ 794788 h 114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2508" h="1146118">
                <a:moveTo>
                  <a:pt x="49755" y="794788"/>
                </a:moveTo>
                <a:cubicBezTo>
                  <a:pt x="75473" y="871083"/>
                  <a:pt x="124431" y="930995"/>
                  <a:pt x="184725" y="986431"/>
                </a:cubicBezTo>
                <a:cubicBezTo>
                  <a:pt x="192630" y="993289"/>
                  <a:pt x="200631" y="999956"/>
                  <a:pt x="208823" y="1006528"/>
                </a:cubicBezTo>
                <a:cubicBezTo>
                  <a:pt x="298643" y="1078442"/>
                  <a:pt x="405895" y="1130639"/>
                  <a:pt x="514194" y="1144736"/>
                </a:cubicBezTo>
                <a:cubicBezTo>
                  <a:pt x="524481" y="1145498"/>
                  <a:pt x="534768" y="1145974"/>
                  <a:pt x="545150" y="1146070"/>
                </a:cubicBezTo>
                <a:cubicBezTo>
                  <a:pt x="586489" y="1146641"/>
                  <a:pt x="628208" y="1142164"/>
                  <a:pt x="669261" y="1132639"/>
                </a:cubicBezTo>
                <a:lnTo>
                  <a:pt x="737937" y="1116637"/>
                </a:lnTo>
                <a:cubicBezTo>
                  <a:pt x="833472" y="1094444"/>
                  <a:pt x="920531" y="1045867"/>
                  <a:pt x="989587" y="976239"/>
                </a:cubicBezTo>
                <a:cubicBezTo>
                  <a:pt x="1058739" y="906611"/>
                  <a:pt x="1106554" y="819172"/>
                  <a:pt x="1128081" y="723541"/>
                </a:cubicBezTo>
                <a:cubicBezTo>
                  <a:pt x="1128081" y="723541"/>
                  <a:pt x="1129033" y="719159"/>
                  <a:pt x="1130557" y="712682"/>
                </a:cubicBezTo>
                <a:cubicBezTo>
                  <a:pt x="1131986" y="706205"/>
                  <a:pt x="1133986" y="697442"/>
                  <a:pt x="1135891" y="688774"/>
                </a:cubicBezTo>
                <a:cubicBezTo>
                  <a:pt x="1159513" y="511609"/>
                  <a:pt x="1121413" y="310060"/>
                  <a:pt x="997112" y="167185"/>
                </a:cubicBezTo>
                <a:cubicBezTo>
                  <a:pt x="990063" y="159851"/>
                  <a:pt x="982729" y="152707"/>
                  <a:pt x="975109" y="145849"/>
                </a:cubicBezTo>
                <a:cubicBezTo>
                  <a:pt x="967965" y="139372"/>
                  <a:pt x="960536" y="133086"/>
                  <a:pt x="952916" y="127085"/>
                </a:cubicBezTo>
                <a:cubicBezTo>
                  <a:pt x="788990" y="10404"/>
                  <a:pt x="582012" y="-27696"/>
                  <a:pt x="392465" y="20119"/>
                </a:cubicBezTo>
                <a:cubicBezTo>
                  <a:pt x="382844" y="22596"/>
                  <a:pt x="373319" y="25358"/>
                  <a:pt x="363890" y="28406"/>
                </a:cubicBezTo>
                <a:cubicBezTo>
                  <a:pt x="288261" y="52314"/>
                  <a:pt x="217967" y="91938"/>
                  <a:pt x="160436" y="153660"/>
                </a:cubicBezTo>
                <a:cubicBezTo>
                  <a:pt x="153387" y="160994"/>
                  <a:pt x="146339" y="168614"/>
                  <a:pt x="139481" y="176425"/>
                </a:cubicBezTo>
                <a:cubicBezTo>
                  <a:pt x="74997" y="249958"/>
                  <a:pt x="29372" y="339493"/>
                  <a:pt x="9846" y="436362"/>
                </a:cubicBezTo>
                <a:cubicBezTo>
                  <a:pt x="8036" y="445220"/>
                  <a:pt x="6512" y="454078"/>
                  <a:pt x="5178" y="462937"/>
                </a:cubicBezTo>
                <a:cubicBezTo>
                  <a:pt x="-11776" y="576856"/>
                  <a:pt x="15465" y="685822"/>
                  <a:pt x="49755" y="794788"/>
                </a:cubicBezTo>
              </a:path>
            </a:pathLst>
          </a:custGeom>
          <a:solidFill>
            <a:srgbClr val="97D5EF"/>
          </a:solidFill>
          <a:ln w="9525" cap="flat">
            <a:noFill/>
            <a:prstDash val="solid"/>
            <a:miter/>
          </a:ln>
        </p:spPr>
        <p:txBody>
          <a:bodyPr rtlCol="0" anchor="ctr"/>
          <a:lstStyle/>
          <a:p>
            <a:endParaRPr lang="en-GB" sz="1463" dirty="0"/>
          </a:p>
        </p:txBody>
      </p:sp>
      <p:sp>
        <p:nvSpPr>
          <p:cNvPr id="4" name="Freeform: Shape 3">
            <a:extLst>
              <a:ext uri="{FF2B5EF4-FFF2-40B4-BE49-F238E27FC236}">
                <a16:creationId xmlns:a16="http://schemas.microsoft.com/office/drawing/2014/main" id="{D9BC2DBA-FEC0-47B3-AE8F-764DBE269640}"/>
              </a:ext>
            </a:extLst>
          </p:cNvPr>
          <p:cNvSpPr/>
          <p:nvPr userDrawn="1"/>
        </p:nvSpPr>
        <p:spPr>
          <a:xfrm flipH="1">
            <a:off x="5509411" y="291179"/>
            <a:ext cx="124260" cy="154242"/>
          </a:xfrm>
          <a:custGeom>
            <a:avLst/>
            <a:gdLst>
              <a:gd name="connsiteX0" fmla="*/ 163080 w 283387"/>
              <a:gd name="connsiteY0" fmla="*/ 284641 h 285809"/>
              <a:gd name="connsiteX1" fmla="*/ 214992 w 283387"/>
              <a:gd name="connsiteY1" fmla="*/ 265401 h 285809"/>
              <a:gd name="connsiteX2" fmla="*/ 224707 w 283387"/>
              <a:gd name="connsiteY2" fmla="*/ 259114 h 285809"/>
              <a:gd name="connsiteX3" fmla="*/ 282619 w 283387"/>
              <a:gd name="connsiteY3" fmla="*/ 157673 h 285809"/>
              <a:gd name="connsiteX4" fmla="*/ 283286 w 283387"/>
              <a:gd name="connsiteY4" fmla="*/ 140433 h 285809"/>
              <a:gd name="connsiteX5" fmla="*/ 266617 w 283387"/>
              <a:gd name="connsiteY5" fmla="*/ 72138 h 285809"/>
              <a:gd name="connsiteX6" fmla="*/ 216230 w 283387"/>
              <a:gd name="connsiteY6" fmla="*/ 23180 h 285809"/>
              <a:gd name="connsiteX7" fmla="*/ 200895 w 283387"/>
              <a:gd name="connsiteY7" fmla="*/ 14988 h 285809"/>
              <a:gd name="connsiteX8" fmla="*/ 123933 w 283387"/>
              <a:gd name="connsiteY8" fmla="*/ 1177 h 285809"/>
              <a:gd name="connsiteX9" fmla="*/ 123933 w 283387"/>
              <a:gd name="connsiteY9" fmla="*/ 1177 h 285809"/>
              <a:gd name="connsiteX10" fmla="*/ 43922 w 283387"/>
              <a:gd name="connsiteY10" fmla="*/ 45183 h 285809"/>
              <a:gd name="connsiteX11" fmla="*/ 29825 w 283387"/>
              <a:gd name="connsiteY11" fmla="*/ 61851 h 285809"/>
              <a:gd name="connsiteX12" fmla="*/ 5346 w 283387"/>
              <a:gd name="connsiteY12" fmla="*/ 107095 h 285809"/>
              <a:gd name="connsiteX13" fmla="*/ 679 w 283387"/>
              <a:gd name="connsiteY13" fmla="*/ 156434 h 285809"/>
              <a:gd name="connsiteX14" fmla="*/ 15157 w 283387"/>
              <a:gd name="connsiteY14" fmla="*/ 203869 h 285809"/>
              <a:gd name="connsiteX15" fmla="*/ 48209 w 283387"/>
              <a:gd name="connsiteY15" fmla="*/ 243303 h 285809"/>
              <a:gd name="connsiteX16" fmla="*/ 67163 w 283387"/>
              <a:gd name="connsiteY16" fmla="*/ 258257 h 285809"/>
              <a:gd name="connsiteX17" fmla="*/ 112979 w 283387"/>
              <a:gd name="connsiteY17" fmla="*/ 281307 h 285809"/>
              <a:gd name="connsiteX18" fmla="*/ 163080 w 283387"/>
              <a:gd name="connsiteY18" fmla="*/ 284641 h 28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387" h="285809">
                <a:moveTo>
                  <a:pt x="163080" y="284641"/>
                </a:moveTo>
                <a:cubicBezTo>
                  <a:pt x="181749" y="282069"/>
                  <a:pt x="199180" y="275592"/>
                  <a:pt x="214992" y="265401"/>
                </a:cubicBezTo>
                <a:lnTo>
                  <a:pt x="224707" y="259114"/>
                </a:lnTo>
                <a:cubicBezTo>
                  <a:pt x="259282" y="236730"/>
                  <a:pt x="280904" y="198821"/>
                  <a:pt x="282619" y="157673"/>
                </a:cubicBezTo>
                <a:lnTo>
                  <a:pt x="283286" y="140433"/>
                </a:lnTo>
                <a:cubicBezTo>
                  <a:pt x="284238" y="116525"/>
                  <a:pt x="278523" y="92903"/>
                  <a:pt x="266617" y="72138"/>
                </a:cubicBezTo>
                <a:cubicBezTo>
                  <a:pt x="254711" y="51374"/>
                  <a:pt x="237280" y="34419"/>
                  <a:pt x="216230" y="23180"/>
                </a:cubicBezTo>
                <a:lnTo>
                  <a:pt x="200895" y="14988"/>
                </a:lnTo>
                <a:cubicBezTo>
                  <a:pt x="177177" y="2320"/>
                  <a:pt x="150602" y="-2442"/>
                  <a:pt x="123933" y="1177"/>
                </a:cubicBezTo>
                <a:lnTo>
                  <a:pt x="123933" y="1177"/>
                </a:lnTo>
                <a:cubicBezTo>
                  <a:pt x="92690" y="5463"/>
                  <a:pt x="64211" y="21084"/>
                  <a:pt x="43922" y="45183"/>
                </a:cubicBezTo>
                <a:lnTo>
                  <a:pt x="29825" y="61851"/>
                </a:lnTo>
                <a:cubicBezTo>
                  <a:pt x="18586" y="75186"/>
                  <a:pt x="10299" y="90426"/>
                  <a:pt x="5346" y="107095"/>
                </a:cubicBezTo>
                <a:cubicBezTo>
                  <a:pt x="488" y="123097"/>
                  <a:pt x="-1035" y="139766"/>
                  <a:pt x="679" y="156434"/>
                </a:cubicBezTo>
                <a:cubicBezTo>
                  <a:pt x="2393" y="173103"/>
                  <a:pt x="7251" y="189105"/>
                  <a:pt x="15157" y="203869"/>
                </a:cubicBezTo>
                <a:cubicBezTo>
                  <a:pt x="23444" y="219204"/>
                  <a:pt x="34493" y="232444"/>
                  <a:pt x="48209" y="243303"/>
                </a:cubicBezTo>
                <a:lnTo>
                  <a:pt x="67163" y="258257"/>
                </a:lnTo>
                <a:cubicBezTo>
                  <a:pt x="80784" y="269020"/>
                  <a:pt x="96214" y="276830"/>
                  <a:pt x="112979" y="281307"/>
                </a:cubicBezTo>
                <a:cubicBezTo>
                  <a:pt x="129362" y="285879"/>
                  <a:pt x="146221" y="286927"/>
                  <a:pt x="163080" y="284641"/>
                </a:cubicBezTo>
              </a:path>
            </a:pathLst>
          </a:custGeom>
          <a:solidFill>
            <a:srgbClr val="D42F7F"/>
          </a:solidFill>
          <a:ln w="9525" cap="flat">
            <a:noFill/>
            <a:prstDash val="solid"/>
            <a:miter/>
          </a:ln>
        </p:spPr>
        <p:txBody>
          <a:bodyPr rtlCol="0" anchor="ctr"/>
          <a:lstStyle/>
          <a:p>
            <a:endParaRPr lang="en-GB" sz="1463" dirty="0"/>
          </a:p>
        </p:txBody>
      </p:sp>
      <p:sp>
        <p:nvSpPr>
          <p:cNvPr id="2" name="Title 1">
            <a:extLst>
              <a:ext uri="{FF2B5EF4-FFF2-40B4-BE49-F238E27FC236}">
                <a16:creationId xmlns:a16="http://schemas.microsoft.com/office/drawing/2014/main" id="{FCE012AE-834B-4385-B85B-5603419CD2B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6" name="Date Placeholder 5">
            <a:extLst>
              <a:ext uri="{FF2B5EF4-FFF2-40B4-BE49-F238E27FC236}">
                <a16:creationId xmlns:a16="http://schemas.microsoft.com/office/drawing/2014/main" id="{1881154C-1418-4C14-95E8-CA98F8FD017A}"/>
              </a:ext>
            </a:extLst>
          </p:cNvPr>
          <p:cNvSpPr>
            <a:spLocks noGrp="1"/>
          </p:cNvSpPr>
          <p:nvPr>
            <p:ph type="dt" sz="half" idx="10"/>
          </p:nvPr>
        </p:nvSpPr>
        <p:spPr/>
        <p:txBody>
          <a:bodyPr/>
          <a:lstStyle/>
          <a:p>
            <a:fld id="{8ECC49CE-6F1F-4C54-9260-A3B5B16A4400}" type="datetime1">
              <a:rPr lang="en-GB" smtClean="0"/>
              <a:pPr/>
              <a:t>29/11/2021</a:t>
            </a:fld>
            <a:endParaRPr lang="en-GB" dirty="0"/>
          </a:p>
        </p:txBody>
      </p:sp>
      <p:sp>
        <p:nvSpPr>
          <p:cNvPr id="7" name="Footer Placeholder 6">
            <a:extLst>
              <a:ext uri="{FF2B5EF4-FFF2-40B4-BE49-F238E27FC236}">
                <a16:creationId xmlns:a16="http://schemas.microsoft.com/office/drawing/2014/main" id="{34EEA848-F3A1-4406-8486-091764079E22}"/>
              </a:ext>
            </a:extLst>
          </p:cNvPr>
          <p:cNvSpPr>
            <a:spLocks noGrp="1"/>
          </p:cNvSpPr>
          <p:nvPr>
            <p:ph type="ftr" sz="quarter" idx="11"/>
          </p:nvPr>
        </p:nvSpPr>
        <p:spPr/>
        <p:txBody>
          <a:bodyPr/>
          <a:lstStyle>
            <a:lvl1pPr>
              <a:defRPr>
                <a:solidFill>
                  <a:schemeClr val="bg1"/>
                </a:solidFill>
              </a:defRPr>
            </a:lvl1pPr>
          </a:lstStyle>
          <a:p>
            <a:endParaRPr lang="en-GB" dirty="0">
              <a:solidFill>
                <a:schemeClr val="bg1"/>
              </a:solidFill>
            </a:endParaRPr>
          </a:p>
        </p:txBody>
      </p:sp>
      <p:sp>
        <p:nvSpPr>
          <p:cNvPr id="8" name="Slide Number Placeholder 7">
            <a:extLst>
              <a:ext uri="{FF2B5EF4-FFF2-40B4-BE49-F238E27FC236}">
                <a16:creationId xmlns:a16="http://schemas.microsoft.com/office/drawing/2014/main" id="{D7A02B3C-0DA2-4758-B596-3A6534407154}"/>
              </a:ext>
            </a:extLst>
          </p:cNvPr>
          <p:cNvSpPr>
            <a:spLocks noGrp="1"/>
          </p:cNvSpPr>
          <p:nvPr>
            <p:ph type="sldNum" sz="quarter" idx="12"/>
          </p:nvPr>
        </p:nvSpPr>
        <p:spPr/>
        <p:txBody>
          <a:bodyPr/>
          <a:lstStyle/>
          <a:p>
            <a:fld id="{293B8A09-8DEB-4DB8-9D96-820A6596E217}" type="slidenum">
              <a:rPr lang="en-GB" smtClean="0"/>
              <a:pPr/>
              <a:t>‹#›</a:t>
            </a:fld>
            <a:endParaRPr lang="en-GB" dirty="0"/>
          </a:p>
        </p:txBody>
      </p:sp>
      <p:sp>
        <p:nvSpPr>
          <p:cNvPr id="16" name="Content Placeholder 2">
            <a:extLst>
              <a:ext uri="{FF2B5EF4-FFF2-40B4-BE49-F238E27FC236}">
                <a16:creationId xmlns:a16="http://schemas.microsoft.com/office/drawing/2014/main" id="{DDFD0A2A-0CE7-4BB5-AC8D-F7A867A0FE50}"/>
              </a:ext>
            </a:extLst>
          </p:cNvPr>
          <p:cNvSpPr>
            <a:spLocks noGrp="1"/>
          </p:cNvSpPr>
          <p:nvPr>
            <p:ph sz="half" idx="1"/>
          </p:nvPr>
        </p:nvSpPr>
        <p:spPr>
          <a:xfrm>
            <a:off x="6206850" y="1692000"/>
            <a:ext cx="3179475" cy="37532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7">
            <a:extLst>
              <a:ext uri="{FF2B5EF4-FFF2-40B4-BE49-F238E27FC236}">
                <a16:creationId xmlns:a16="http://schemas.microsoft.com/office/drawing/2014/main" id="{002D1829-337A-45B6-8052-E9C203E81388}"/>
              </a:ext>
            </a:extLst>
          </p:cNvPr>
          <p:cNvSpPr>
            <a:spLocks noGrp="1"/>
          </p:cNvSpPr>
          <p:nvPr>
            <p:ph sz="quarter" idx="13"/>
          </p:nvPr>
        </p:nvSpPr>
        <p:spPr>
          <a:xfrm>
            <a:off x="389025" y="1699200"/>
            <a:ext cx="4680000" cy="39168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descr="A close up of a logo&#10;&#10;Description automatically generated">
            <a:extLst>
              <a:ext uri="{FF2B5EF4-FFF2-40B4-BE49-F238E27FC236}">
                <a16:creationId xmlns:a16="http://schemas.microsoft.com/office/drawing/2014/main" id="{073DCF63-77ED-41FA-9502-F3DF2281688C}"/>
              </a:ext>
            </a:extLst>
          </p:cNvPr>
          <p:cNvPicPr>
            <a:picLocks noChangeAspect="1"/>
          </p:cNvPicPr>
          <p:nvPr userDrawn="1"/>
        </p:nvPicPr>
        <p:blipFill rotWithShape="1">
          <a:blip r:embed="rId2"/>
          <a:srcRect l="7093" t="20833" r="7093" b="20972"/>
          <a:stretch/>
        </p:blipFill>
        <p:spPr>
          <a:xfrm>
            <a:off x="286346" y="6161531"/>
            <a:ext cx="732531" cy="344044"/>
          </a:xfrm>
          <a:prstGeom prst="rect">
            <a:avLst/>
          </a:prstGeom>
        </p:spPr>
      </p:pic>
    </p:spTree>
    <p:extLst>
      <p:ext uri="{BB962C8B-B14F-4D97-AF65-F5344CB8AC3E}">
        <p14:creationId xmlns:p14="http://schemas.microsoft.com/office/powerpoint/2010/main" val="2271350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xt and Table - 2">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F720967B-8C31-4B7D-8335-8AFBBD1138AC}"/>
              </a:ext>
            </a:extLst>
          </p:cNvPr>
          <p:cNvSpPr/>
          <p:nvPr userDrawn="1"/>
        </p:nvSpPr>
        <p:spPr>
          <a:xfrm rot="10800000" flipH="1">
            <a:off x="4055347" y="0"/>
            <a:ext cx="5850653" cy="6858000"/>
          </a:xfrm>
          <a:custGeom>
            <a:avLst/>
            <a:gdLst>
              <a:gd name="connsiteX0" fmla="*/ 1158901 w 7200804"/>
              <a:gd name="connsiteY0" fmla="*/ 0 h 6858000"/>
              <a:gd name="connsiteX1" fmla="*/ 7200804 w 7200804"/>
              <a:gd name="connsiteY1" fmla="*/ 0 h 6858000"/>
              <a:gd name="connsiteX2" fmla="*/ 7200804 w 7200804"/>
              <a:gd name="connsiteY2" fmla="*/ 6858000 h 6858000"/>
              <a:gd name="connsiteX3" fmla="*/ 1073629 w 7200804"/>
              <a:gd name="connsiteY3" fmla="*/ 6858000 h 6858000"/>
              <a:gd name="connsiteX4" fmla="*/ 943008 w 7200804"/>
              <a:gd name="connsiteY4" fmla="*/ 6631906 h 6858000"/>
              <a:gd name="connsiteX5" fmla="*/ 96388 w 7200804"/>
              <a:gd name="connsiteY5" fmla="*/ 4237740 h 6858000"/>
              <a:gd name="connsiteX6" fmla="*/ 49668 w 7200804"/>
              <a:gd name="connsiteY6" fmla="*/ 3888392 h 6858000"/>
              <a:gd name="connsiteX7" fmla="*/ 1077621 w 7200804"/>
              <a:gd name="connsiteY7" fmla="*/ 858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0804" h="6858000">
                <a:moveTo>
                  <a:pt x="1158901" y="0"/>
                </a:moveTo>
                <a:lnTo>
                  <a:pt x="7200804" y="0"/>
                </a:lnTo>
                <a:lnTo>
                  <a:pt x="7200804" y="6858000"/>
                </a:lnTo>
                <a:lnTo>
                  <a:pt x="1073629" y="6858000"/>
                </a:lnTo>
                <a:lnTo>
                  <a:pt x="943008" y="6631906"/>
                </a:lnTo>
                <a:cubicBezTo>
                  <a:pt x="531800" y="5884218"/>
                  <a:pt x="230724" y="5072961"/>
                  <a:pt x="96388" y="4237740"/>
                </a:cubicBezTo>
                <a:cubicBezTo>
                  <a:pt x="76369" y="4119795"/>
                  <a:pt x="60787" y="4004094"/>
                  <a:pt x="49668" y="3888392"/>
                </a:cubicBezTo>
                <a:cubicBezTo>
                  <a:pt x="-123897" y="2526673"/>
                  <a:pt x="143108" y="1091533"/>
                  <a:pt x="1077621" y="85820"/>
                </a:cubicBezTo>
                <a:close/>
              </a:path>
            </a:pathLst>
          </a:custGeom>
          <a:solidFill>
            <a:schemeClr val="accent1"/>
          </a:solidFill>
          <a:ln w="9525" cap="flat">
            <a:noFill/>
            <a:prstDash val="solid"/>
            <a:miter/>
          </a:ln>
        </p:spPr>
        <p:txBody>
          <a:bodyPr wrap="square" rtlCol="0" anchor="ctr">
            <a:noAutofit/>
          </a:bodyPr>
          <a:lstStyle/>
          <a:p>
            <a:endParaRPr lang="en-GB" sz="1463" dirty="0"/>
          </a:p>
        </p:txBody>
      </p:sp>
      <p:sp>
        <p:nvSpPr>
          <p:cNvPr id="18" name="Freeform: Shape 17">
            <a:extLst>
              <a:ext uri="{FF2B5EF4-FFF2-40B4-BE49-F238E27FC236}">
                <a16:creationId xmlns:a16="http://schemas.microsoft.com/office/drawing/2014/main" id="{8F59497E-5286-44DD-A02B-1C6A5B86B850}"/>
              </a:ext>
            </a:extLst>
          </p:cNvPr>
          <p:cNvSpPr/>
          <p:nvPr userDrawn="1"/>
        </p:nvSpPr>
        <p:spPr>
          <a:xfrm>
            <a:off x="9446508" y="6295823"/>
            <a:ext cx="170532" cy="209146"/>
          </a:xfrm>
          <a:custGeom>
            <a:avLst/>
            <a:gdLst>
              <a:gd name="connsiteX0" fmla="*/ 60843 w 931436"/>
              <a:gd name="connsiteY0" fmla="*/ 202156 h 928157"/>
              <a:gd name="connsiteX1" fmla="*/ 41793 w 931436"/>
              <a:gd name="connsiteY1" fmla="*/ 610302 h 928157"/>
              <a:gd name="connsiteX2" fmla="*/ 186954 w 931436"/>
              <a:gd name="connsiteY2" fmla="*/ 828710 h 928157"/>
              <a:gd name="connsiteX3" fmla="*/ 729689 w 931436"/>
              <a:gd name="connsiteY3" fmla="*/ 848141 h 928157"/>
              <a:gd name="connsiteX4" fmla="*/ 926761 w 931436"/>
              <a:gd name="connsiteY4" fmla="*/ 522386 h 928157"/>
              <a:gd name="connsiteX5" fmla="*/ 922284 w 931436"/>
              <a:gd name="connsiteY5" fmla="*/ 394275 h 928157"/>
              <a:gd name="connsiteX6" fmla="*/ 873326 w 931436"/>
              <a:gd name="connsiteY6" fmla="*/ 269021 h 928157"/>
              <a:gd name="connsiteX7" fmla="*/ 699018 w 931436"/>
              <a:gd name="connsiteY7" fmla="*/ 62329 h 928157"/>
              <a:gd name="connsiteX8" fmla="*/ 416221 w 931436"/>
              <a:gd name="connsiteY8" fmla="*/ 797 h 928157"/>
              <a:gd name="connsiteX9" fmla="*/ 156474 w 931436"/>
              <a:gd name="connsiteY9" fmla="*/ 108239 h 928157"/>
              <a:gd name="connsiteX10" fmla="*/ 60843 w 931436"/>
              <a:gd name="connsiteY10" fmla="*/ 202156 h 9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1436" h="928157">
                <a:moveTo>
                  <a:pt x="60843" y="202156"/>
                </a:moveTo>
                <a:cubicBezTo>
                  <a:pt x="-34312" y="304645"/>
                  <a:pt x="550" y="492192"/>
                  <a:pt x="41793" y="610302"/>
                </a:cubicBezTo>
                <a:cubicBezTo>
                  <a:pt x="70273" y="691836"/>
                  <a:pt x="126851" y="767179"/>
                  <a:pt x="186954" y="828710"/>
                </a:cubicBezTo>
                <a:cubicBezTo>
                  <a:pt x="338592" y="983968"/>
                  <a:pt x="556715" y="931009"/>
                  <a:pt x="729689" y="848141"/>
                </a:cubicBezTo>
                <a:cubicBezTo>
                  <a:pt x="852942" y="789182"/>
                  <a:pt x="909902" y="652498"/>
                  <a:pt x="926761" y="522386"/>
                </a:cubicBezTo>
                <a:cubicBezTo>
                  <a:pt x="932476" y="478571"/>
                  <a:pt x="934953" y="437138"/>
                  <a:pt x="922284" y="394275"/>
                </a:cubicBezTo>
                <a:cubicBezTo>
                  <a:pt x="909711" y="351603"/>
                  <a:pt x="890185" y="310169"/>
                  <a:pt x="873326" y="269021"/>
                </a:cubicBezTo>
                <a:cubicBezTo>
                  <a:pt x="836940" y="179867"/>
                  <a:pt x="782553" y="112621"/>
                  <a:pt x="699018" y="62329"/>
                </a:cubicBezTo>
                <a:cubicBezTo>
                  <a:pt x="613007" y="10608"/>
                  <a:pt x="515376" y="-3775"/>
                  <a:pt x="416221" y="797"/>
                </a:cubicBezTo>
                <a:cubicBezTo>
                  <a:pt x="312970" y="5560"/>
                  <a:pt x="233341" y="40040"/>
                  <a:pt x="156474" y="108239"/>
                </a:cubicBezTo>
                <a:cubicBezTo>
                  <a:pt x="123041" y="137862"/>
                  <a:pt x="90847" y="169104"/>
                  <a:pt x="60843" y="202156"/>
                </a:cubicBezTo>
              </a:path>
            </a:pathLst>
          </a:custGeom>
          <a:solidFill>
            <a:schemeClr val="bg1"/>
          </a:solidFill>
          <a:ln w="9525" cap="flat">
            <a:noFill/>
            <a:prstDash val="solid"/>
            <a:miter/>
          </a:ln>
        </p:spPr>
        <p:txBody>
          <a:bodyPr rtlCol="0" anchor="ctr"/>
          <a:lstStyle/>
          <a:p>
            <a:endParaRPr lang="en-GB" sz="1463" dirty="0"/>
          </a:p>
        </p:txBody>
      </p:sp>
      <p:sp>
        <p:nvSpPr>
          <p:cNvPr id="6" name="Freeform: Shape 5">
            <a:extLst>
              <a:ext uri="{FF2B5EF4-FFF2-40B4-BE49-F238E27FC236}">
                <a16:creationId xmlns:a16="http://schemas.microsoft.com/office/drawing/2014/main" id="{F20C1390-A172-48A3-B552-BD66EC6FEF58}"/>
              </a:ext>
            </a:extLst>
          </p:cNvPr>
          <p:cNvSpPr/>
          <p:nvPr userDrawn="1"/>
        </p:nvSpPr>
        <p:spPr>
          <a:xfrm rot="10800000" flipH="1">
            <a:off x="3634015" y="5565171"/>
            <a:ext cx="700446" cy="864811"/>
          </a:xfrm>
          <a:custGeom>
            <a:avLst/>
            <a:gdLst>
              <a:gd name="connsiteX0" fmla="*/ 49755 w 1142508"/>
              <a:gd name="connsiteY0" fmla="*/ 794788 h 1146118"/>
              <a:gd name="connsiteX1" fmla="*/ 184725 w 1142508"/>
              <a:gd name="connsiteY1" fmla="*/ 986431 h 1146118"/>
              <a:gd name="connsiteX2" fmla="*/ 208823 w 1142508"/>
              <a:gd name="connsiteY2" fmla="*/ 1006528 h 1146118"/>
              <a:gd name="connsiteX3" fmla="*/ 514194 w 1142508"/>
              <a:gd name="connsiteY3" fmla="*/ 1144736 h 1146118"/>
              <a:gd name="connsiteX4" fmla="*/ 545150 w 1142508"/>
              <a:gd name="connsiteY4" fmla="*/ 1146070 h 1146118"/>
              <a:gd name="connsiteX5" fmla="*/ 669261 w 1142508"/>
              <a:gd name="connsiteY5" fmla="*/ 1132639 h 1146118"/>
              <a:gd name="connsiteX6" fmla="*/ 737937 w 1142508"/>
              <a:gd name="connsiteY6" fmla="*/ 1116637 h 1146118"/>
              <a:gd name="connsiteX7" fmla="*/ 989587 w 1142508"/>
              <a:gd name="connsiteY7" fmla="*/ 976239 h 1146118"/>
              <a:gd name="connsiteX8" fmla="*/ 1128081 w 1142508"/>
              <a:gd name="connsiteY8" fmla="*/ 723541 h 1146118"/>
              <a:gd name="connsiteX9" fmla="*/ 1130557 w 1142508"/>
              <a:gd name="connsiteY9" fmla="*/ 712682 h 1146118"/>
              <a:gd name="connsiteX10" fmla="*/ 1135891 w 1142508"/>
              <a:gd name="connsiteY10" fmla="*/ 688774 h 1146118"/>
              <a:gd name="connsiteX11" fmla="*/ 997112 w 1142508"/>
              <a:gd name="connsiteY11" fmla="*/ 167185 h 1146118"/>
              <a:gd name="connsiteX12" fmla="*/ 975109 w 1142508"/>
              <a:gd name="connsiteY12" fmla="*/ 145849 h 1146118"/>
              <a:gd name="connsiteX13" fmla="*/ 952916 w 1142508"/>
              <a:gd name="connsiteY13" fmla="*/ 127085 h 1146118"/>
              <a:gd name="connsiteX14" fmla="*/ 392465 w 1142508"/>
              <a:gd name="connsiteY14" fmla="*/ 20119 h 1146118"/>
              <a:gd name="connsiteX15" fmla="*/ 363890 w 1142508"/>
              <a:gd name="connsiteY15" fmla="*/ 28406 h 1146118"/>
              <a:gd name="connsiteX16" fmla="*/ 160436 w 1142508"/>
              <a:gd name="connsiteY16" fmla="*/ 153660 h 1146118"/>
              <a:gd name="connsiteX17" fmla="*/ 139481 w 1142508"/>
              <a:gd name="connsiteY17" fmla="*/ 176425 h 1146118"/>
              <a:gd name="connsiteX18" fmla="*/ 9846 w 1142508"/>
              <a:gd name="connsiteY18" fmla="*/ 436362 h 1146118"/>
              <a:gd name="connsiteX19" fmla="*/ 5178 w 1142508"/>
              <a:gd name="connsiteY19" fmla="*/ 462937 h 1146118"/>
              <a:gd name="connsiteX20" fmla="*/ 49755 w 1142508"/>
              <a:gd name="connsiteY20" fmla="*/ 794788 h 114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2508" h="1146118">
                <a:moveTo>
                  <a:pt x="49755" y="794788"/>
                </a:moveTo>
                <a:cubicBezTo>
                  <a:pt x="75473" y="871083"/>
                  <a:pt x="124431" y="930995"/>
                  <a:pt x="184725" y="986431"/>
                </a:cubicBezTo>
                <a:cubicBezTo>
                  <a:pt x="192630" y="993289"/>
                  <a:pt x="200631" y="999956"/>
                  <a:pt x="208823" y="1006528"/>
                </a:cubicBezTo>
                <a:cubicBezTo>
                  <a:pt x="298643" y="1078442"/>
                  <a:pt x="405895" y="1130639"/>
                  <a:pt x="514194" y="1144736"/>
                </a:cubicBezTo>
                <a:cubicBezTo>
                  <a:pt x="524481" y="1145498"/>
                  <a:pt x="534768" y="1145974"/>
                  <a:pt x="545150" y="1146070"/>
                </a:cubicBezTo>
                <a:cubicBezTo>
                  <a:pt x="586489" y="1146641"/>
                  <a:pt x="628208" y="1142164"/>
                  <a:pt x="669261" y="1132639"/>
                </a:cubicBezTo>
                <a:lnTo>
                  <a:pt x="737937" y="1116637"/>
                </a:lnTo>
                <a:cubicBezTo>
                  <a:pt x="833472" y="1094444"/>
                  <a:pt x="920531" y="1045867"/>
                  <a:pt x="989587" y="976239"/>
                </a:cubicBezTo>
                <a:cubicBezTo>
                  <a:pt x="1058739" y="906611"/>
                  <a:pt x="1106554" y="819172"/>
                  <a:pt x="1128081" y="723541"/>
                </a:cubicBezTo>
                <a:cubicBezTo>
                  <a:pt x="1128081" y="723541"/>
                  <a:pt x="1129033" y="719159"/>
                  <a:pt x="1130557" y="712682"/>
                </a:cubicBezTo>
                <a:cubicBezTo>
                  <a:pt x="1131986" y="706205"/>
                  <a:pt x="1133986" y="697442"/>
                  <a:pt x="1135891" y="688774"/>
                </a:cubicBezTo>
                <a:cubicBezTo>
                  <a:pt x="1159513" y="511609"/>
                  <a:pt x="1121413" y="310060"/>
                  <a:pt x="997112" y="167185"/>
                </a:cubicBezTo>
                <a:cubicBezTo>
                  <a:pt x="990063" y="159851"/>
                  <a:pt x="982729" y="152707"/>
                  <a:pt x="975109" y="145849"/>
                </a:cubicBezTo>
                <a:cubicBezTo>
                  <a:pt x="967965" y="139372"/>
                  <a:pt x="960536" y="133086"/>
                  <a:pt x="952916" y="127085"/>
                </a:cubicBezTo>
                <a:cubicBezTo>
                  <a:pt x="788990" y="10404"/>
                  <a:pt x="582012" y="-27696"/>
                  <a:pt x="392465" y="20119"/>
                </a:cubicBezTo>
                <a:cubicBezTo>
                  <a:pt x="382844" y="22596"/>
                  <a:pt x="373319" y="25358"/>
                  <a:pt x="363890" y="28406"/>
                </a:cubicBezTo>
                <a:cubicBezTo>
                  <a:pt x="288261" y="52314"/>
                  <a:pt x="217967" y="91938"/>
                  <a:pt x="160436" y="153660"/>
                </a:cubicBezTo>
                <a:cubicBezTo>
                  <a:pt x="153387" y="160994"/>
                  <a:pt x="146339" y="168614"/>
                  <a:pt x="139481" y="176425"/>
                </a:cubicBezTo>
                <a:cubicBezTo>
                  <a:pt x="74997" y="249958"/>
                  <a:pt x="29372" y="339493"/>
                  <a:pt x="9846" y="436362"/>
                </a:cubicBezTo>
                <a:cubicBezTo>
                  <a:pt x="8036" y="445220"/>
                  <a:pt x="6512" y="454078"/>
                  <a:pt x="5178" y="462937"/>
                </a:cubicBezTo>
                <a:cubicBezTo>
                  <a:pt x="-11776" y="576856"/>
                  <a:pt x="15465" y="685822"/>
                  <a:pt x="49755" y="794788"/>
                </a:cubicBezTo>
              </a:path>
            </a:pathLst>
          </a:custGeom>
          <a:solidFill>
            <a:srgbClr val="97D5EF"/>
          </a:solidFill>
          <a:ln w="9525" cap="flat">
            <a:noFill/>
            <a:prstDash val="solid"/>
            <a:miter/>
          </a:ln>
        </p:spPr>
        <p:txBody>
          <a:bodyPr rtlCol="0" anchor="ctr"/>
          <a:lstStyle/>
          <a:p>
            <a:endParaRPr lang="en-GB" sz="1463" dirty="0"/>
          </a:p>
        </p:txBody>
      </p:sp>
      <p:sp>
        <p:nvSpPr>
          <p:cNvPr id="7" name="Freeform: Shape 6">
            <a:extLst>
              <a:ext uri="{FF2B5EF4-FFF2-40B4-BE49-F238E27FC236}">
                <a16:creationId xmlns:a16="http://schemas.microsoft.com/office/drawing/2014/main" id="{1136F9E7-1C1B-495F-8B2A-E913E9BD4AFB}"/>
              </a:ext>
            </a:extLst>
          </p:cNvPr>
          <p:cNvSpPr/>
          <p:nvPr userDrawn="1"/>
        </p:nvSpPr>
        <p:spPr>
          <a:xfrm rot="10800000" flipH="1">
            <a:off x="4272330" y="6412579"/>
            <a:ext cx="124260" cy="154242"/>
          </a:xfrm>
          <a:custGeom>
            <a:avLst/>
            <a:gdLst>
              <a:gd name="connsiteX0" fmla="*/ 163080 w 283387"/>
              <a:gd name="connsiteY0" fmla="*/ 284641 h 285809"/>
              <a:gd name="connsiteX1" fmla="*/ 214992 w 283387"/>
              <a:gd name="connsiteY1" fmla="*/ 265401 h 285809"/>
              <a:gd name="connsiteX2" fmla="*/ 224707 w 283387"/>
              <a:gd name="connsiteY2" fmla="*/ 259114 h 285809"/>
              <a:gd name="connsiteX3" fmla="*/ 282619 w 283387"/>
              <a:gd name="connsiteY3" fmla="*/ 157673 h 285809"/>
              <a:gd name="connsiteX4" fmla="*/ 283286 w 283387"/>
              <a:gd name="connsiteY4" fmla="*/ 140433 h 285809"/>
              <a:gd name="connsiteX5" fmla="*/ 266617 w 283387"/>
              <a:gd name="connsiteY5" fmla="*/ 72138 h 285809"/>
              <a:gd name="connsiteX6" fmla="*/ 216230 w 283387"/>
              <a:gd name="connsiteY6" fmla="*/ 23180 h 285809"/>
              <a:gd name="connsiteX7" fmla="*/ 200895 w 283387"/>
              <a:gd name="connsiteY7" fmla="*/ 14988 h 285809"/>
              <a:gd name="connsiteX8" fmla="*/ 123933 w 283387"/>
              <a:gd name="connsiteY8" fmla="*/ 1177 h 285809"/>
              <a:gd name="connsiteX9" fmla="*/ 123933 w 283387"/>
              <a:gd name="connsiteY9" fmla="*/ 1177 h 285809"/>
              <a:gd name="connsiteX10" fmla="*/ 43922 w 283387"/>
              <a:gd name="connsiteY10" fmla="*/ 45183 h 285809"/>
              <a:gd name="connsiteX11" fmla="*/ 29825 w 283387"/>
              <a:gd name="connsiteY11" fmla="*/ 61851 h 285809"/>
              <a:gd name="connsiteX12" fmla="*/ 5346 w 283387"/>
              <a:gd name="connsiteY12" fmla="*/ 107095 h 285809"/>
              <a:gd name="connsiteX13" fmla="*/ 679 w 283387"/>
              <a:gd name="connsiteY13" fmla="*/ 156434 h 285809"/>
              <a:gd name="connsiteX14" fmla="*/ 15157 w 283387"/>
              <a:gd name="connsiteY14" fmla="*/ 203869 h 285809"/>
              <a:gd name="connsiteX15" fmla="*/ 48209 w 283387"/>
              <a:gd name="connsiteY15" fmla="*/ 243303 h 285809"/>
              <a:gd name="connsiteX16" fmla="*/ 67163 w 283387"/>
              <a:gd name="connsiteY16" fmla="*/ 258257 h 285809"/>
              <a:gd name="connsiteX17" fmla="*/ 112979 w 283387"/>
              <a:gd name="connsiteY17" fmla="*/ 281307 h 285809"/>
              <a:gd name="connsiteX18" fmla="*/ 163080 w 283387"/>
              <a:gd name="connsiteY18" fmla="*/ 284641 h 28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387" h="285809">
                <a:moveTo>
                  <a:pt x="163080" y="284641"/>
                </a:moveTo>
                <a:cubicBezTo>
                  <a:pt x="181749" y="282069"/>
                  <a:pt x="199180" y="275592"/>
                  <a:pt x="214992" y="265401"/>
                </a:cubicBezTo>
                <a:lnTo>
                  <a:pt x="224707" y="259114"/>
                </a:lnTo>
                <a:cubicBezTo>
                  <a:pt x="259282" y="236730"/>
                  <a:pt x="280904" y="198821"/>
                  <a:pt x="282619" y="157673"/>
                </a:cubicBezTo>
                <a:lnTo>
                  <a:pt x="283286" y="140433"/>
                </a:lnTo>
                <a:cubicBezTo>
                  <a:pt x="284238" y="116525"/>
                  <a:pt x="278523" y="92903"/>
                  <a:pt x="266617" y="72138"/>
                </a:cubicBezTo>
                <a:cubicBezTo>
                  <a:pt x="254711" y="51374"/>
                  <a:pt x="237280" y="34419"/>
                  <a:pt x="216230" y="23180"/>
                </a:cubicBezTo>
                <a:lnTo>
                  <a:pt x="200895" y="14988"/>
                </a:lnTo>
                <a:cubicBezTo>
                  <a:pt x="177177" y="2320"/>
                  <a:pt x="150602" y="-2442"/>
                  <a:pt x="123933" y="1177"/>
                </a:cubicBezTo>
                <a:lnTo>
                  <a:pt x="123933" y="1177"/>
                </a:lnTo>
                <a:cubicBezTo>
                  <a:pt x="92690" y="5463"/>
                  <a:pt x="64211" y="21084"/>
                  <a:pt x="43922" y="45183"/>
                </a:cubicBezTo>
                <a:lnTo>
                  <a:pt x="29825" y="61851"/>
                </a:lnTo>
                <a:cubicBezTo>
                  <a:pt x="18586" y="75186"/>
                  <a:pt x="10299" y="90426"/>
                  <a:pt x="5346" y="107095"/>
                </a:cubicBezTo>
                <a:cubicBezTo>
                  <a:pt x="488" y="123097"/>
                  <a:pt x="-1035" y="139766"/>
                  <a:pt x="679" y="156434"/>
                </a:cubicBezTo>
                <a:cubicBezTo>
                  <a:pt x="2393" y="173103"/>
                  <a:pt x="7251" y="189105"/>
                  <a:pt x="15157" y="203869"/>
                </a:cubicBezTo>
                <a:cubicBezTo>
                  <a:pt x="23444" y="219204"/>
                  <a:pt x="34493" y="232444"/>
                  <a:pt x="48209" y="243303"/>
                </a:cubicBezTo>
                <a:lnTo>
                  <a:pt x="67163" y="258257"/>
                </a:lnTo>
                <a:cubicBezTo>
                  <a:pt x="80784" y="269020"/>
                  <a:pt x="96214" y="276830"/>
                  <a:pt x="112979" y="281307"/>
                </a:cubicBezTo>
                <a:cubicBezTo>
                  <a:pt x="129362" y="285879"/>
                  <a:pt x="146221" y="286927"/>
                  <a:pt x="163080" y="284641"/>
                </a:cubicBezTo>
              </a:path>
            </a:pathLst>
          </a:custGeom>
          <a:solidFill>
            <a:srgbClr val="D42F7F"/>
          </a:solidFill>
          <a:ln w="9525" cap="flat">
            <a:noFill/>
            <a:prstDash val="solid"/>
            <a:miter/>
          </a:ln>
        </p:spPr>
        <p:txBody>
          <a:bodyPr rtlCol="0" anchor="ctr"/>
          <a:lstStyle/>
          <a:p>
            <a:endParaRPr lang="en-GB" sz="1463" dirty="0"/>
          </a:p>
        </p:txBody>
      </p:sp>
      <p:sp>
        <p:nvSpPr>
          <p:cNvPr id="2" name="Title 1">
            <a:extLst>
              <a:ext uri="{FF2B5EF4-FFF2-40B4-BE49-F238E27FC236}">
                <a16:creationId xmlns:a16="http://schemas.microsoft.com/office/drawing/2014/main" id="{4BA191D5-3F67-4004-9030-1E629CBB9FEB}"/>
              </a:ext>
            </a:extLst>
          </p:cNvPr>
          <p:cNvSpPr>
            <a:spLocks noGrp="1"/>
          </p:cNvSpPr>
          <p:nvPr>
            <p:ph type="title"/>
          </p:nvPr>
        </p:nvSpPr>
        <p:spPr>
          <a:xfrm>
            <a:off x="292500" y="358783"/>
            <a:ext cx="3744000" cy="98425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8668F4-7829-4DC2-A6B6-6679C8E6EA1E}"/>
              </a:ext>
            </a:extLst>
          </p:cNvPr>
          <p:cNvSpPr>
            <a:spLocks noGrp="1"/>
          </p:cNvSpPr>
          <p:nvPr>
            <p:ph sz="half" idx="1"/>
          </p:nvPr>
        </p:nvSpPr>
        <p:spPr>
          <a:xfrm>
            <a:off x="292500" y="1692000"/>
            <a:ext cx="3179475" cy="37532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7">
            <a:extLst>
              <a:ext uri="{FF2B5EF4-FFF2-40B4-BE49-F238E27FC236}">
                <a16:creationId xmlns:a16="http://schemas.microsoft.com/office/drawing/2014/main" id="{13AC6455-3582-4718-B3FB-9FFB8D017207}"/>
              </a:ext>
            </a:extLst>
          </p:cNvPr>
          <p:cNvSpPr>
            <a:spLocks noGrp="1"/>
          </p:cNvSpPr>
          <p:nvPr>
            <p:ph type="dt" sz="half" idx="10"/>
          </p:nvPr>
        </p:nvSpPr>
        <p:spPr/>
        <p:txBody>
          <a:bodyPr/>
          <a:lstStyle/>
          <a:p>
            <a:fld id="{8ECC49CE-6F1F-4C54-9260-A3B5B16A4400}" type="datetime1">
              <a:rPr lang="en-GB" smtClean="0"/>
              <a:pPr/>
              <a:t>29/11/2021</a:t>
            </a:fld>
            <a:endParaRPr lang="en-GB" dirty="0"/>
          </a:p>
        </p:txBody>
      </p:sp>
      <p:sp>
        <p:nvSpPr>
          <p:cNvPr id="9" name="Footer Placeholder 8">
            <a:extLst>
              <a:ext uri="{FF2B5EF4-FFF2-40B4-BE49-F238E27FC236}">
                <a16:creationId xmlns:a16="http://schemas.microsoft.com/office/drawing/2014/main" id="{997F4415-65C6-4AE4-9ABF-A4658E6FF995}"/>
              </a:ext>
            </a:extLst>
          </p:cNvPr>
          <p:cNvSpPr>
            <a:spLocks noGrp="1"/>
          </p:cNvSpPr>
          <p:nvPr>
            <p:ph type="ftr" sz="quarter" idx="11"/>
          </p:nvPr>
        </p:nvSpPr>
        <p:spPr/>
        <p:txBody>
          <a:bodyPr/>
          <a:lstStyle/>
          <a:p>
            <a:endParaRPr lang="en-GB" dirty="0"/>
          </a:p>
        </p:txBody>
      </p:sp>
      <p:sp>
        <p:nvSpPr>
          <p:cNvPr id="10" name="Slide Number Placeholder 9">
            <a:extLst>
              <a:ext uri="{FF2B5EF4-FFF2-40B4-BE49-F238E27FC236}">
                <a16:creationId xmlns:a16="http://schemas.microsoft.com/office/drawing/2014/main" id="{8D396CFF-B34F-4D0C-AFAF-1BF4C7DE25C2}"/>
              </a:ext>
            </a:extLst>
          </p:cNvPr>
          <p:cNvSpPr>
            <a:spLocks noGrp="1"/>
          </p:cNvSpPr>
          <p:nvPr>
            <p:ph type="sldNum" sz="quarter" idx="12"/>
          </p:nvPr>
        </p:nvSpPr>
        <p:spPr/>
        <p:txBody>
          <a:bodyPr/>
          <a:lstStyle>
            <a:lvl1pPr>
              <a:defRPr>
                <a:solidFill>
                  <a:schemeClr val="accent1"/>
                </a:solidFill>
              </a:defRPr>
            </a:lvl1pPr>
          </a:lstStyle>
          <a:p>
            <a:fld id="{293B8A09-8DEB-4DB8-9D96-820A6596E217}" type="slidenum">
              <a:rPr lang="en-GB" smtClean="0"/>
              <a:pPr/>
              <a:t>‹#›</a:t>
            </a:fld>
            <a:endParaRPr lang="en-GB" dirty="0"/>
          </a:p>
        </p:txBody>
      </p:sp>
      <p:pic>
        <p:nvPicPr>
          <p:cNvPr id="16" name="Picture 15" descr="A close up of a logo&#10;&#10;Description automatically generated">
            <a:extLst>
              <a:ext uri="{FF2B5EF4-FFF2-40B4-BE49-F238E27FC236}">
                <a16:creationId xmlns:a16="http://schemas.microsoft.com/office/drawing/2014/main" id="{688D60D6-FD3A-45F4-9469-0618FCBF1A54}"/>
              </a:ext>
            </a:extLst>
          </p:cNvPr>
          <p:cNvPicPr>
            <a:picLocks noChangeAspect="1"/>
          </p:cNvPicPr>
          <p:nvPr userDrawn="1"/>
        </p:nvPicPr>
        <p:blipFill rotWithShape="1">
          <a:blip r:embed="rId2"/>
          <a:srcRect l="7093" t="20833" r="7093" b="20972"/>
          <a:stretch/>
        </p:blipFill>
        <p:spPr>
          <a:xfrm>
            <a:off x="286346" y="6161531"/>
            <a:ext cx="732531" cy="344044"/>
          </a:xfrm>
          <a:prstGeom prst="rect">
            <a:avLst/>
          </a:prstGeom>
        </p:spPr>
      </p:pic>
      <p:sp>
        <p:nvSpPr>
          <p:cNvPr id="12" name="Content Placeholder 10">
            <a:extLst>
              <a:ext uri="{FF2B5EF4-FFF2-40B4-BE49-F238E27FC236}">
                <a16:creationId xmlns:a16="http://schemas.microsoft.com/office/drawing/2014/main" id="{938AE26E-C782-4B0C-9658-85B74ADBAB1F}"/>
              </a:ext>
            </a:extLst>
          </p:cNvPr>
          <p:cNvSpPr>
            <a:spLocks noGrp="1"/>
          </p:cNvSpPr>
          <p:nvPr>
            <p:ph sz="quarter" idx="13"/>
          </p:nvPr>
        </p:nvSpPr>
        <p:spPr>
          <a:xfrm>
            <a:off x="5066100" y="1699200"/>
            <a:ext cx="4501575" cy="381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63206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able - 1">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C2A71B60-1975-43D5-8A8E-0E8FF662DF2D}"/>
              </a:ext>
            </a:extLst>
          </p:cNvPr>
          <p:cNvSpPr/>
          <p:nvPr userDrawn="1"/>
        </p:nvSpPr>
        <p:spPr>
          <a:xfrm rot="17100000" flipH="1">
            <a:off x="4871617" y="5781025"/>
            <a:ext cx="956732" cy="1800474"/>
          </a:xfrm>
          <a:custGeom>
            <a:avLst/>
            <a:gdLst>
              <a:gd name="connsiteX0" fmla="*/ 23265 w 956732"/>
              <a:gd name="connsiteY0" fmla="*/ 989222 h 2215968"/>
              <a:gd name="connsiteX1" fmla="*/ 12235 w 956732"/>
              <a:gd name="connsiteY1" fmla="*/ 1052015 h 2215968"/>
              <a:gd name="connsiteX2" fmla="*/ 117564 w 956732"/>
              <a:gd name="connsiteY2" fmla="*/ 1836131 h 2215968"/>
              <a:gd name="connsiteX3" fmla="*/ 335091 w 956732"/>
              <a:gd name="connsiteY3" fmla="*/ 2188293 h 2215968"/>
              <a:gd name="connsiteX4" fmla="*/ 362965 w 956732"/>
              <a:gd name="connsiteY4" fmla="*/ 2215968 h 2215968"/>
              <a:gd name="connsiteX5" fmla="*/ 956732 w 956732"/>
              <a:gd name="connsiteY5" fmla="*/ 0 h 2215968"/>
              <a:gd name="connsiteX6" fmla="*/ 927339 w 956732"/>
              <a:gd name="connsiteY6" fmla="*/ 5699 h 2215968"/>
              <a:gd name="connsiteX7" fmla="*/ 859820 w 956732"/>
              <a:gd name="connsiteY7" fmla="*/ 25280 h 2215968"/>
              <a:gd name="connsiteX8" fmla="*/ 379088 w 956732"/>
              <a:gd name="connsiteY8" fmla="*/ 321238 h 2215968"/>
              <a:gd name="connsiteX9" fmla="*/ 329574 w 956732"/>
              <a:gd name="connsiteY9" fmla="*/ 375028 h 2215968"/>
              <a:gd name="connsiteX10" fmla="*/ 23265 w 956732"/>
              <a:gd name="connsiteY10" fmla="*/ 989222 h 221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732" h="2215968">
                <a:moveTo>
                  <a:pt x="23265" y="989222"/>
                </a:moveTo>
                <a:cubicBezTo>
                  <a:pt x="18988" y="1010152"/>
                  <a:pt x="15387" y="1031082"/>
                  <a:pt x="12235" y="1052015"/>
                </a:cubicBezTo>
                <a:cubicBezTo>
                  <a:pt x="-27825" y="1321189"/>
                  <a:pt x="36542" y="1578660"/>
                  <a:pt x="117564" y="1836131"/>
                </a:cubicBezTo>
                <a:cubicBezTo>
                  <a:pt x="163140" y="1971337"/>
                  <a:pt x="239604" y="2084768"/>
                  <a:pt x="335091" y="2188293"/>
                </a:cubicBezTo>
                <a:lnTo>
                  <a:pt x="362965" y="2215968"/>
                </a:lnTo>
                <a:lnTo>
                  <a:pt x="956732" y="0"/>
                </a:lnTo>
                <a:lnTo>
                  <a:pt x="927339" y="5699"/>
                </a:lnTo>
                <a:cubicBezTo>
                  <a:pt x="904606" y="11552"/>
                  <a:pt x="882099" y="18078"/>
                  <a:pt x="859820" y="25280"/>
                </a:cubicBezTo>
                <a:cubicBezTo>
                  <a:pt x="681119" y="81771"/>
                  <a:pt x="515025" y="175397"/>
                  <a:pt x="379088" y="321238"/>
                </a:cubicBezTo>
                <a:cubicBezTo>
                  <a:pt x="362431" y="338567"/>
                  <a:pt x="345778" y="356572"/>
                  <a:pt x="329574" y="375028"/>
                </a:cubicBezTo>
                <a:cubicBezTo>
                  <a:pt x="177207" y="548776"/>
                  <a:pt x="69402" y="760334"/>
                  <a:pt x="23265" y="989222"/>
                </a:cubicBezTo>
                <a:close/>
              </a:path>
            </a:pathLst>
          </a:custGeom>
          <a:solidFill>
            <a:schemeClr val="accent2"/>
          </a:solidFill>
          <a:ln w="9525" cap="flat">
            <a:noFill/>
            <a:prstDash val="solid"/>
            <a:miter/>
          </a:ln>
        </p:spPr>
        <p:txBody>
          <a:bodyPr wrap="square" rtlCol="0" anchor="ctr">
            <a:noAutofit/>
          </a:bodyPr>
          <a:lstStyle/>
          <a:p>
            <a:endParaRPr lang="en-GB" sz="1463" dirty="0"/>
          </a:p>
        </p:txBody>
      </p:sp>
      <p:sp>
        <p:nvSpPr>
          <p:cNvPr id="13" name="Freeform: Shape 12">
            <a:extLst>
              <a:ext uri="{FF2B5EF4-FFF2-40B4-BE49-F238E27FC236}">
                <a16:creationId xmlns:a16="http://schemas.microsoft.com/office/drawing/2014/main" id="{88A9F777-9D0F-42DE-BF5B-27ED3B8BFBA4}"/>
              </a:ext>
            </a:extLst>
          </p:cNvPr>
          <p:cNvSpPr/>
          <p:nvPr userDrawn="1"/>
        </p:nvSpPr>
        <p:spPr>
          <a:xfrm rot="10800000" flipH="1">
            <a:off x="6134438" y="2"/>
            <a:ext cx="1143108" cy="485033"/>
          </a:xfrm>
          <a:custGeom>
            <a:avLst/>
            <a:gdLst>
              <a:gd name="connsiteX0" fmla="*/ 0 w 1406902"/>
              <a:gd name="connsiteY0" fmla="*/ 485033 h 485033"/>
              <a:gd name="connsiteX1" fmla="*/ 1406902 w 1406902"/>
              <a:gd name="connsiteY1" fmla="*/ 485033 h 485033"/>
              <a:gd name="connsiteX2" fmla="*/ 1366204 w 1406902"/>
              <a:gd name="connsiteY2" fmla="*/ 372525 h 485033"/>
              <a:gd name="connsiteX3" fmla="*/ 1264634 w 1406902"/>
              <a:gd name="connsiteY3" fmla="*/ 219263 h 485033"/>
              <a:gd name="connsiteX4" fmla="*/ 1235777 w 1406902"/>
              <a:gd name="connsiteY4" fmla="*/ 191281 h 485033"/>
              <a:gd name="connsiteX5" fmla="*/ 1206671 w 1406902"/>
              <a:gd name="connsiteY5" fmla="*/ 166672 h 485033"/>
              <a:gd name="connsiteX6" fmla="*/ 471639 w 1406902"/>
              <a:gd name="connsiteY6" fmla="*/ 26386 h 485033"/>
              <a:gd name="connsiteX7" fmla="*/ 434163 w 1406902"/>
              <a:gd name="connsiteY7" fmla="*/ 37255 h 485033"/>
              <a:gd name="connsiteX8" fmla="*/ 167332 w 1406902"/>
              <a:gd name="connsiteY8" fmla="*/ 201525 h 485033"/>
              <a:gd name="connsiteX9" fmla="*/ 139850 w 1406902"/>
              <a:gd name="connsiteY9" fmla="*/ 231382 h 485033"/>
              <a:gd name="connsiteX10" fmla="*/ 32731 w 1406902"/>
              <a:gd name="connsiteY10" fmla="*/ 390359 h 48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6902" h="485033">
                <a:moveTo>
                  <a:pt x="0" y="485033"/>
                </a:moveTo>
                <a:lnTo>
                  <a:pt x="1406902" y="485033"/>
                </a:lnTo>
                <a:lnTo>
                  <a:pt x="1366204" y="372525"/>
                </a:lnTo>
                <a:cubicBezTo>
                  <a:pt x="1339079" y="317763"/>
                  <a:pt x="1305389" y="266109"/>
                  <a:pt x="1264634" y="219263"/>
                </a:cubicBezTo>
                <a:cubicBezTo>
                  <a:pt x="1255389" y="209645"/>
                  <a:pt x="1245771" y="200276"/>
                  <a:pt x="1235777" y="191281"/>
                </a:cubicBezTo>
                <a:cubicBezTo>
                  <a:pt x="1226408" y="182787"/>
                  <a:pt x="1216665" y="174543"/>
                  <a:pt x="1206671" y="166672"/>
                </a:cubicBezTo>
                <a:cubicBezTo>
                  <a:pt x="991682" y="13645"/>
                  <a:pt x="720230" y="-36323"/>
                  <a:pt x="471639" y="26386"/>
                </a:cubicBezTo>
                <a:cubicBezTo>
                  <a:pt x="459021" y="29635"/>
                  <a:pt x="446529" y="33257"/>
                  <a:pt x="434163" y="37255"/>
                </a:cubicBezTo>
                <a:cubicBezTo>
                  <a:pt x="334975" y="68610"/>
                  <a:pt x="242784" y="120577"/>
                  <a:pt x="167332" y="201525"/>
                </a:cubicBezTo>
                <a:cubicBezTo>
                  <a:pt x="158088" y="211144"/>
                  <a:pt x="148844" y="221138"/>
                  <a:pt x="139850" y="231382"/>
                </a:cubicBezTo>
                <a:cubicBezTo>
                  <a:pt x="97564" y="279601"/>
                  <a:pt x="61462" y="333067"/>
                  <a:pt x="32731" y="390359"/>
                </a:cubicBezTo>
                <a:close/>
              </a:path>
            </a:pathLst>
          </a:custGeom>
          <a:solidFill>
            <a:srgbClr val="97D5EF"/>
          </a:solidFill>
          <a:ln w="9525" cap="flat">
            <a:noFill/>
            <a:prstDash val="solid"/>
            <a:miter/>
          </a:ln>
        </p:spPr>
        <p:txBody>
          <a:bodyPr wrap="square" rtlCol="0" anchor="ctr">
            <a:noAutofit/>
          </a:bodyPr>
          <a:lstStyle/>
          <a:p>
            <a:endParaRPr lang="en-GB" sz="1463" dirty="0"/>
          </a:p>
        </p:txBody>
      </p:sp>
      <p:sp>
        <p:nvSpPr>
          <p:cNvPr id="7" name="Freeform: Shape 6">
            <a:extLst>
              <a:ext uri="{FF2B5EF4-FFF2-40B4-BE49-F238E27FC236}">
                <a16:creationId xmlns:a16="http://schemas.microsoft.com/office/drawing/2014/main" id="{1136F9E7-1C1B-495F-8B2A-E913E9BD4AFB}"/>
              </a:ext>
            </a:extLst>
          </p:cNvPr>
          <p:cNvSpPr/>
          <p:nvPr userDrawn="1"/>
        </p:nvSpPr>
        <p:spPr>
          <a:xfrm rot="10800000" flipH="1">
            <a:off x="8777203" y="485035"/>
            <a:ext cx="316434" cy="392785"/>
          </a:xfrm>
          <a:custGeom>
            <a:avLst/>
            <a:gdLst>
              <a:gd name="connsiteX0" fmla="*/ 163080 w 283387"/>
              <a:gd name="connsiteY0" fmla="*/ 284641 h 285809"/>
              <a:gd name="connsiteX1" fmla="*/ 214992 w 283387"/>
              <a:gd name="connsiteY1" fmla="*/ 265401 h 285809"/>
              <a:gd name="connsiteX2" fmla="*/ 224707 w 283387"/>
              <a:gd name="connsiteY2" fmla="*/ 259114 h 285809"/>
              <a:gd name="connsiteX3" fmla="*/ 282619 w 283387"/>
              <a:gd name="connsiteY3" fmla="*/ 157673 h 285809"/>
              <a:gd name="connsiteX4" fmla="*/ 283286 w 283387"/>
              <a:gd name="connsiteY4" fmla="*/ 140433 h 285809"/>
              <a:gd name="connsiteX5" fmla="*/ 266617 w 283387"/>
              <a:gd name="connsiteY5" fmla="*/ 72138 h 285809"/>
              <a:gd name="connsiteX6" fmla="*/ 216230 w 283387"/>
              <a:gd name="connsiteY6" fmla="*/ 23180 h 285809"/>
              <a:gd name="connsiteX7" fmla="*/ 200895 w 283387"/>
              <a:gd name="connsiteY7" fmla="*/ 14988 h 285809"/>
              <a:gd name="connsiteX8" fmla="*/ 123933 w 283387"/>
              <a:gd name="connsiteY8" fmla="*/ 1177 h 285809"/>
              <a:gd name="connsiteX9" fmla="*/ 123933 w 283387"/>
              <a:gd name="connsiteY9" fmla="*/ 1177 h 285809"/>
              <a:gd name="connsiteX10" fmla="*/ 43922 w 283387"/>
              <a:gd name="connsiteY10" fmla="*/ 45183 h 285809"/>
              <a:gd name="connsiteX11" fmla="*/ 29825 w 283387"/>
              <a:gd name="connsiteY11" fmla="*/ 61851 h 285809"/>
              <a:gd name="connsiteX12" fmla="*/ 5346 w 283387"/>
              <a:gd name="connsiteY12" fmla="*/ 107095 h 285809"/>
              <a:gd name="connsiteX13" fmla="*/ 679 w 283387"/>
              <a:gd name="connsiteY13" fmla="*/ 156434 h 285809"/>
              <a:gd name="connsiteX14" fmla="*/ 15157 w 283387"/>
              <a:gd name="connsiteY14" fmla="*/ 203869 h 285809"/>
              <a:gd name="connsiteX15" fmla="*/ 48209 w 283387"/>
              <a:gd name="connsiteY15" fmla="*/ 243303 h 285809"/>
              <a:gd name="connsiteX16" fmla="*/ 67163 w 283387"/>
              <a:gd name="connsiteY16" fmla="*/ 258257 h 285809"/>
              <a:gd name="connsiteX17" fmla="*/ 112979 w 283387"/>
              <a:gd name="connsiteY17" fmla="*/ 281307 h 285809"/>
              <a:gd name="connsiteX18" fmla="*/ 163080 w 283387"/>
              <a:gd name="connsiteY18" fmla="*/ 284641 h 28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387" h="285809">
                <a:moveTo>
                  <a:pt x="163080" y="284641"/>
                </a:moveTo>
                <a:cubicBezTo>
                  <a:pt x="181749" y="282069"/>
                  <a:pt x="199180" y="275592"/>
                  <a:pt x="214992" y="265401"/>
                </a:cubicBezTo>
                <a:lnTo>
                  <a:pt x="224707" y="259114"/>
                </a:lnTo>
                <a:cubicBezTo>
                  <a:pt x="259282" y="236730"/>
                  <a:pt x="280904" y="198821"/>
                  <a:pt x="282619" y="157673"/>
                </a:cubicBezTo>
                <a:lnTo>
                  <a:pt x="283286" y="140433"/>
                </a:lnTo>
                <a:cubicBezTo>
                  <a:pt x="284238" y="116525"/>
                  <a:pt x="278523" y="92903"/>
                  <a:pt x="266617" y="72138"/>
                </a:cubicBezTo>
                <a:cubicBezTo>
                  <a:pt x="254711" y="51374"/>
                  <a:pt x="237280" y="34419"/>
                  <a:pt x="216230" y="23180"/>
                </a:cubicBezTo>
                <a:lnTo>
                  <a:pt x="200895" y="14988"/>
                </a:lnTo>
                <a:cubicBezTo>
                  <a:pt x="177177" y="2320"/>
                  <a:pt x="150602" y="-2442"/>
                  <a:pt x="123933" y="1177"/>
                </a:cubicBezTo>
                <a:lnTo>
                  <a:pt x="123933" y="1177"/>
                </a:lnTo>
                <a:cubicBezTo>
                  <a:pt x="92690" y="5463"/>
                  <a:pt x="64211" y="21084"/>
                  <a:pt x="43922" y="45183"/>
                </a:cubicBezTo>
                <a:lnTo>
                  <a:pt x="29825" y="61851"/>
                </a:lnTo>
                <a:cubicBezTo>
                  <a:pt x="18586" y="75186"/>
                  <a:pt x="10299" y="90426"/>
                  <a:pt x="5346" y="107095"/>
                </a:cubicBezTo>
                <a:cubicBezTo>
                  <a:pt x="488" y="123097"/>
                  <a:pt x="-1035" y="139766"/>
                  <a:pt x="679" y="156434"/>
                </a:cubicBezTo>
                <a:cubicBezTo>
                  <a:pt x="2393" y="173103"/>
                  <a:pt x="7251" y="189105"/>
                  <a:pt x="15157" y="203869"/>
                </a:cubicBezTo>
                <a:cubicBezTo>
                  <a:pt x="23444" y="219204"/>
                  <a:pt x="34493" y="232444"/>
                  <a:pt x="48209" y="243303"/>
                </a:cubicBezTo>
                <a:lnTo>
                  <a:pt x="67163" y="258257"/>
                </a:lnTo>
                <a:cubicBezTo>
                  <a:pt x="80784" y="269020"/>
                  <a:pt x="96214" y="276830"/>
                  <a:pt x="112979" y="281307"/>
                </a:cubicBezTo>
                <a:cubicBezTo>
                  <a:pt x="129362" y="285879"/>
                  <a:pt x="146221" y="286927"/>
                  <a:pt x="163080" y="284641"/>
                </a:cubicBezTo>
              </a:path>
            </a:pathLst>
          </a:custGeom>
          <a:solidFill>
            <a:srgbClr val="D42F7F"/>
          </a:solidFill>
          <a:ln w="9525" cap="flat">
            <a:noFill/>
            <a:prstDash val="solid"/>
            <a:miter/>
          </a:ln>
        </p:spPr>
        <p:txBody>
          <a:bodyPr rtlCol="0" anchor="ctr"/>
          <a:lstStyle/>
          <a:p>
            <a:endParaRPr lang="en-GB" sz="1463" dirty="0"/>
          </a:p>
        </p:txBody>
      </p:sp>
      <p:sp>
        <p:nvSpPr>
          <p:cNvPr id="2" name="Title 1">
            <a:extLst>
              <a:ext uri="{FF2B5EF4-FFF2-40B4-BE49-F238E27FC236}">
                <a16:creationId xmlns:a16="http://schemas.microsoft.com/office/drawing/2014/main" id="{4BA191D5-3F67-4004-9030-1E629CBB9FEB}"/>
              </a:ext>
            </a:extLst>
          </p:cNvPr>
          <p:cNvSpPr>
            <a:spLocks noGrp="1"/>
          </p:cNvSpPr>
          <p:nvPr>
            <p:ph type="title"/>
          </p:nvPr>
        </p:nvSpPr>
        <p:spPr>
          <a:xfrm>
            <a:off x="292500" y="358783"/>
            <a:ext cx="3744000" cy="98425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8668F4-7829-4DC2-A6B6-6679C8E6EA1E}"/>
              </a:ext>
            </a:extLst>
          </p:cNvPr>
          <p:cNvSpPr>
            <a:spLocks noGrp="1"/>
          </p:cNvSpPr>
          <p:nvPr>
            <p:ph sz="half" idx="1"/>
          </p:nvPr>
        </p:nvSpPr>
        <p:spPr>
          <a:xfrm>
            <a:off x="292500" y="1692000"/>
            <a:ext cx="3179475" cy="37532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7">
            <a:extLst>
              <a:ext uri="{FF2B5EF4-FFF2-40B4-BE49-F238E27FC236}">
                <a16:creationId xmlns:a16="http://schemas.microsoft.com/office/drawing/2014/main" id="{13AC6455-3582-4718-B3FB-9FFB8D017207}"/>
              </a:ext>
            </a:extLst>
          </p:cNvPr>
          <p:cNvSpPr>
            <a:spLocks noGrp="1"/>
          </p:cNvSpPr>
          <p:nvPr>
            <p:ph type="dt" sz="half" idx="10"/>
          </p:nvPr>
        </p:nvSpPr>
        <p:spPr/>
        <p:txBody>
          <a:bodyPr/>
          <a:lstStyle/>
          <a:p>
            <a:fld id="{8ECC49CE-6F1F-4C54-9260-A3B5B16A4400}" type="datetime1">
              <a:rPr lang="en-GB" smtClean="0"/>
              <a:pPr/>
              <a:t>29/11/2021</a:t>
            </a:fld>
            <a:endParaRPr lang="en-GB" dirty="0"/>
          </a:p>
        </p:txBody>
      </p:sp>
      <p:sp>
        <p:nvSpPr>
          <p:cNvPr id="9" name="Footer Placeholder 8">
            <a:extLst>
              <a:ext uri="{FF2B5EF4-FFF2-40B4-BE49-F238E27FC236}">
                <a16:creationId xmlns:a16="http://schemas.microsoft.com/office/drawing/2014/main" id="{997F4415-65C6-4AE4-9ABF-A4658E6FF995}"/>
              </a:ext>
            </a:extLst>
          </p:cNvPr>
          <p:cNvSpPr>
            <a:spLocks noGrp="1"/>
          </p:cNvSpPr>
          <p:nvPr>
            <p:ph type="ftr" sz="quarter" idx="11"/>
          </p:nvPr>
        </p:nvSpPr>
        <p:spPr/>
        <p:txBody>
          <a:bodyPr/>
          <a:lstStyle/>
          <a:p>
            <a:endParaRPr lang="en-GB" dirty="0"/>
          </a:p>
        </p:txBody>
      </p:sp>
      <p:sp>
        <p:nvSpPr>
          <p:cNvPr id="12" name="Slide Number Placeholder 9">
            <a:extLst>
              <a:ext uri="{FF2B5EF4-FFF2-40B4-BE49-F238E27FC236}">
                <a16:creationId xmlns:a16="http://schemas.microsoft.com/office/drawing/2014/main" id="{5275461E-7823-4C25-8AF1-B2C44004BDC8}"/>
              </a:ext>
            </a:extLst>
          </p:cNvPr>
          <p:cNvSpPr>
            <a:spLocks noGrp="1"/>
          </p:cNvSpPr>
          <p:nvPr>
            <p:ph type="sldNum" sz="quarter" idx="12"/>
          </p:nvPr>
        </p:nvSpPr>
        <p:spPr>
          <a:xfrm>
            <a:off x="9475985" y="6314888"/>
            <a:ext cx="116510" cy="168994"/>
          </a:xfrm>
        </p:spPr>
        <p:txBody>
          <a:bodyPr/>
          <a:lstStyle>
            <a:lvl1pPr>
              <a:defRPr>
                <a:solidFill>
                  <a:schemeClr val="bg1"/>
                </a:solidFill>
              </a:defRPr>
            </a:lvl1pPr>
          </a:lstStyle>
          <a:p>
            <a:fld id="{293B8A09-8DEB-4DB8-9D96-820A6596E217}" type="slidenum">
              <a:rPr lang="en-GB" smtClean="0"/>
              <a:pPr/>
              <a:t>‹#›</a:t>
            </a:fld>
            <a:endParaRPr lang="en-GB" dirty="0"/>
          </a:p>
        </p:txBody>
      </p:sp>
      <p:sp>
        <p:nvSpPr>
          <p:cNvPr id="11" name="Content Placeholder 10">
            <a:extLst>
              <a:ext uri="{FF2B5EF4-FFF2-40B4-BE49-F238E27FC236}">
                <a16:creationId xmlns:a16="http://schemas.microsoft.com/office/drawing/2014/main" id="{2A35059F-1FD1-49BE-87F2-D37B6B1EB522}"/>
              </a:ext>
            </a:extLst>
          </p:cNvPr>
          <p:cNvSpPr>
            <a:spLocks noGrp="1"/>
          </p:cNvSpPr>
          <p:nvPr>
            <p:ph sz="quarter" idx="13"/>
          </p:nvPr>
        </p:nvSpPr>
        <p:spPr>
          <a:xfrm>
            <a:off x="5066100" y="1699200"/>
            <a:ext cx="4501575" cy="38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11066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image" Target="../media/image3.png"/><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2.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4BEF40A-01F0-453B-BA14-E5C8A23720AC}"/>
              </a:ext>
            </a:extLst>
          </p:cNvPr>
          <p:cNvSpPr/>
          <p:nvPr userDrawn="1"/>
        </p:nvSpPr>
        <p:spPr>
          <a:xfrm>
            <a:off x="9448974" y="6297222"/>
            <a:ext cx="170532" cy="209146"/>
          </a:xfrm>
          <a:custGeom>
            <a:avLst/>
            <a:gdLst>
              <a:gd name="connsiteX0" fmla="*/ 60843 w 931436"/>
              <a:gd name="connsiteY0" fmla="*/ 202156 h 928157"/>
              <a:gd name="connsiteX1" fmla="*/ 41793 w 931436"/>
              <a:gd name="connsiteY1" fmla="*/ 610302 h 928157"/>
              <a:gd name="connsiteX2" fmla="*/ 186954 w 931436"/>
              <a:gd name="connsiteY2" fmla="*/ 828710 h 928157"/>
              <a:gd name="connsiteX3" fmla="*/ 729689 w 931436"/>
              <a:gd name="connsiteY3" fmla="*/ 848141 h 928157"/>
              <a:gd name="connsiteX4" fmla="*/ 926761 w 931436"/>
              <a:gd name="connsiteY4" fmla="*/ 522386 h 928157"/>
              <a:gd name="connsiteX5" fmla="*/ 922284 w 931436"/>
              <a:gd name="connsiteY5" fmla="*/ 394275 h 928157"/>
              <a:gd name="connsiteX6" fmla="*/ 873326 w 931436"/>
              <a:gd name="connsiteY6" fmla="*/ 269021 h 928157"/>
              <a:gd name="connsiteX7" fmla="*/ 699018 w 931436"/>
              <a:gd name="connsiteY7" fmla="*/ 62329 h 928157"/>
              <a:gd name="connsiteX8" fmla="*/ 416221 w 931436"/>
              <a:gd name="connsiteY8" fmla="*/ 797 h 928157"/>
              <a:gd name="connsiteX9" fmla="*/ 156474 w 931436"/>
              <a:gd name="connsiteY9" fmla="*/ 108239 h 928157"/>
              <a:gd name="connsiteX10" fmla="*/ 60843 w 931436"/>
              <a:gd name="connsiteY10" fmla="*/ 202156 h 9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1436" h="928157">
                <a:moveTo>
                  <a:pt x="60843" y="202156"/>
                </a:moveTo>
                <a:cubicBezTo>
                  <a:pt x="-34312" y="304645"/>
                  <a:pt x="550" y="492192"/>
                  <a:pt x="41793" y="610302"/>
                </a:cubicBezTo>
                <a:cubicBezTo>
                  <a:pt x="70273" y="691836"/>
                  <a:pt x="126851" y="767179"/>
                  <a:pt x="186954" y="828710"/>
                </a:cubicBezTo>
                <a:cubicBezTo>
                  <a:pt x="338592" y="983968"/>
                  <a:pt x="556715" y="931009"/>
                  <a:pt x="729689" y="848141"/>
                </a:cubicBezTo>
                <a:cubicBezTo>
                  <a:pt x="852942" y="789182"/>
                  <a:pt x="909902" y="652498"/>
                  <a:pt x="926761" y="522386"/>
                </a:cubicBezTo>
                <a:cubicBezTo>
                  <a:pt x="932476" y="478571"/>
                  <a:pt x="934953" y="437138"/>
                  <a:pt x="922284" y="394275"/>
                </a:cubicBezTo>
                <a:cubicBezTo>
                  <a:pt x="909711" y="351603"/>
                  <a:pt x="890185" y="310169"/>
                  <a:pt x="873326" y="269021"/>
                </a:cubicBezTo>
                <a:cubicBezTo>
                  <a:pt x="836940" y="179867"/>
                  <a:pt x="782553" y="112621"/>
                  <a:pt x="699018" y="62329"/>
                </a:cubicBezTo>
                <a:cubicBezTo>
                  <a:pt x="613007" y="10608"/>
                  <a:pt x="515376" y="-3775"/>
                  <a:pt x="416221" y="797"/>
                </a:cubicBezTo>
                <a:cubicBezTo>
                  <a:pt x="312970" y="5560"/>
                  <a:pt x="233341" y="40040"/>
                  <a:pt x="156474" y="108239"/>
                </a:cubicBezTo>
                <a:cubicBezTo>
                  <a:pt x="123041" y="137862"/>
                  <a:pt x="90847" y="169104"/>
                  <a:pt x="60843" y="202156"/>
                </a:cubicBezTo>
              </a:path>
            </a:pathLst>
          </a:custGeom>
          <a:solidFill>
            <a:srgbClr val="0F265C"/>
          </a:solidFill>
          <a:ln w="9525" cap="flat">
            <a:noFill/>
            <a:prstDash val="solid"/>
            <a:miter/>
          </a:ln>
        </p:spPr>
        <p:txBody>
          <a:bodyPr rtlCol="0" anchor="ctr"/>
          <a:lstStyle/>
          <a:p>
            <a:endParaRPr lang="en-GB" sz="1463" dirty="0"/>
          </a:p>
        </p:txBody>
      </p:sp>
      <p:sp>
        <p:nvSpPr>
          <p:cNvPr id="2" name="Title Placeholder 1">
            <a:extLst>
              <a:ext uri="{FF2B5EF4-FFF2-40B4-BE49-F238E27FC236}">
                <a16:creationId xmlns:a16="http://schemas.microsoft.com/office/drawing/2014/main" id="{66C92447-BA44-40A8-A7B6-1F839E3A86CD}"/>
              </a:ext>
            </a:extLst>
          </p:cNvPr>
          <p:cNvSpPr>
            <a:spLocks noGrp="1"/>
          </p:cNvSpPr>
          <p:nvPr>
            <p:ph type="title"/>
          </p:nvPr>
        </p:nvSpPr>
        <p:spPr>
          <a:xfrm>
            <a:off x="292500" y="358783"/>
            <a:ext cx="9329693" cy="984250"/>
          </a:xfrm>
          <a:prstGeom prst="rect">
            <a:avLst/>
          </a:prstGeom>
        </p:spPr>
        <p:txBody>
          <a:bodyPr vert="horz" lIns="0" tIns="0" rIns="0" bIns="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24537AD-A544-4F9C-8BDA-8E7690A576B5}"/>
              </a:ext>
            </a:extLst>
          </p:cNvPr>
          <p:cNvSpPr>
            <a:spLocks noGrp="1"/>
          </p:cNvSpPr>
          <p:nvPr>
            <p:ph type="body" idx="1"/>
          </p:nvPr>
        </p:nvSpPr>
        <p:spPr>
          <a:xfrm>
            <a:off x="292500" y="1692000"/>
            <a:ext cx="9330750" cy="439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6FCBDDF4-ECBC-40EF-9F7C-82F881B4066C}"/>
              </a:ext>
            </a:extLst>
          </p:cNvPr>
          <p:cNvSpPr>
            <a:spLocks noGrp="1"/>
          </p:cNvSpPr>
          <p:nvPr>
            <p:ph type="ftr" sz="quarter" idx="3"/>
          </p:nvPr>
        </p:nvSpPr>
        <p:spPr>
          <a:xfrm>
            <a:off x="1208584" y="6336581"/>
            <a:ext cx="8073897" cy="168994"/>
          </a:xfrm>
          <a:prstGeom prst="rect">
            <a:avLst/>
          </a:prstGeom>
        </p:spPr>
        <p:txBody>
          <a:bodyPr vert="horz" lIns="0" tIns="0" rIns="0" bIns="0" rtlCol="0" anchor="ctr"/>
          <a:lstStyle>
            <a:lvl1pPr algn="l">
              <a:defRPr sz="650">
                <a:solidFill>
                  <a:schemeClr val="accent1"/>
                </a:solidFill>
              </a:defRPr>
            </a:lvl1pPr>
          </a:lstStyle>
          <a:p>
            <a:endParaRPr lang="en-GB" dirty="0"/>
          </a:p>
        </p:txBody>
      </p:sp>
      <p:sp>
        <p:nvSpPr>
          <p:cNvPr id="6" name="Slide Number Placeholder 5">
            <a:extLst>
              <a:ext uri="{FF2B5EF4-FFF2-40B4-BE49-F238E27FC236}">
                <a16:creationId xmlns:a16="http://schemas.microsoft.com/office/drawing/2014/main" id="{93695507-1DF4-4771-AC02-974D5E52AC53}"/>
              </a:ext>
            </a:extLst>
          </p:cNvPr>
          <p:cNvSpPr>
            <a:spLocks noGrp="1"/>
          </p:cNvSpPr>
          <p:nvPr>
            <p:ph type="sldNum" sz="quarter" idx="4"/>
          </p:nvPr>
        </p:nvSpPr>
        <p:spPr>
          <a:xfrm>
            <a:off x="9475985" y="6314888"/>
            <a:ext cx="116510" cy="168994"/>
          </a:xfrm>
          <a:prstGeom prst="rect">
            <a:avLst/>
          </a:prstGeom>
        </p:spPr>
        <p:txBody>
          <a:bodyPr vert="horz" lIns="0" tIns="0" rIns="0" bIns="0" rtlCol="0" anchor="ctr"/>
          <a:lstStyle>
            <a:lvl1pPr algn="ctr">
              <a:defRPr sz="650">
                <a:solidFill>
                  <a:schemeClr val="bg1"/>
                </a:solidFill>
              </a:defRPr>
            </a:lvl1pPr>
          </a:lstStyle>
          <a:p>
            <a:fld id="{293B8A09-8DEB-4DB8-9D96-820A6596E217}" type="slidenum">
              <a:rPr lang="en-GB" smtClean="0"/>
              <a:pPr/>
              <a:t>‹#›</a:t>
            </a:fld>
            <a:endParaRPr lang="en-GB" dirty="0"/>
          </a:p>
        </p:txBody>
      </p:sp>
      <p:pic>
        <p:nvPicPr>
          <p:cNvPr id="8" name="Picture 7" descr="A close up of a logo&#10;&#10;Description automatically generated">
            <a:extLst>
              <a:ext uri="{FF2B5EF4-FFF2-40B4-BE49-F238E27FC236}">
                <a16:creationId xmlns:a16="http://schemas.microsoft.com/office/drawing/2014/main" id="{5A90DD44-B667-43F6-9A8A-8967A1EC45D6}"/>
              </a:ext>
            </a:extLst>
          </p:cNvPr>
          <p:cNvPicPr>
            <a:picLocks noChangeAspect="1"/>
          </p:cNvPicPr>
          <p:nvPr userDrawn="1"/>
        </p:nvPicPr>
        <p:blipFill rotWithShape="1">
          <a:blip r:embed="rId24"/>
          <a:srcRect l="7093" t="20833" r="7093" b="20972"/>
          <a:stretch/>
        </p:blipFill>
        <p:spPr>
          <a:xfrm>
            <a:off x="286346" y="6161531"/>
            <a:ext cx="732531" cy="344044"/>
          </a:xfrm>
          <a:prstGeom prst="rect">
            <a:avLst/>
          </a:prstGeom>
        </p:spPr>
      </p:pic>
      <p:sp>
        <p:nvSpPr>
          <p:cNvPr id="9" name="Date Placeholder 3">
            <a:extLst>
              <a:ext uri="{FF2B5EF4-FFF2-40B4-BE49-F238E27FC236}">
                <a16:creationId xmlns:a16="http://schemas.microsoft.com/office/drawing/2014/main" id="{16A4222B-841B-436C-8A23-2D66A84E6170}"/>
              </a:ext>
            </a:extLst>
          </p:cNvPr>
          <p:cNvSpPr>
            <a:spLocks noGrp="1"/>
          </p:cNvSpPr>
          <p:nvPr>
            <p:ph type="dt" sz="half" idx="2"/>
          </p:nvPr>
        </p:nvSpPr>
        <p:spPr>
          <a:xfrm>
            <a:off x="1208584" y="6596571"/>
            <a:ext cx="2578397" cy="168994"/>
          </a:xfrm>
          <a:prstGeom prst="rect">
            <a:avLst/>
          </a:prstGeom>
        </p:spPr>
        <p:txBody>
          <a:bodyPr lIns="0" tIns="0" rIns="0" bIns="0" anchor="ctr" anchorCtr="0"/>
          <a:lstStyle>
            <a:lvl1pPr algn="l">
              <a:defRPr sz="650">
                <a:noFill/>
              </a:defRPr>
            </a:lvl1pPr>
          </a:lstStyle>
          <a:p>
            <a:fld id="{8ECC49CE-6F1F-4C54-9260-A3B5B16A4400}" type="datetime1">
              <a:rPr lang="en-GB" smtClean="0"/>
              <a:pPr/>
              <a:t>29/11/2021</a:t>
            </a:fld>
            <a:endParaRPr lang="en-GB" dirty="0"/>
          </a:p>
        </p:txBody>
      </p:sp>
    </p:spTree>
    <p:extLst>
      <p:ext uri="{BB962C8B-B14F-4D97-AF65-F5344CB8AC3E}">
        <p14:creationId xmlns:p14="http://schemas.microsoft.com/office/powerpoint/2010/main" val="902812978"/>
      </p:ext>
    </p:extLst>
  </p:cSld>
  <p:clrMap bg1="lt1" tx1="dk1" bg2="lt2" tx2="dk2" accent1="accent1" accent2="accent2" accent3="accent3" accent4="accent4" accent5="accent5" accent6="accent6" hlink="hlink" folHlink="folHlink"/>
  <p:sldLayoutIdLst>
    <p:sldLayoutId id="2147483671" r:id="rId1"/>
    <p:sldLayoutId id="2147483693" r:id="rId2"/>
    <p:sldLayoutId id="2147483691" r:id="rId3"/>
    <p:sldLayoutId id="2147483694" r:id="rId4"/>
    <p:sldLayoutId id="2147483685" r:id="rId5"/>
    <p:sldLayoutId id="2147483679" r:id="rId6"/>
    <p:sldLayoutId id="2147483678" r:id="rId7"/>
    <p:sldLayoutId id="2147483674" r:id="rId8"/>
    <p:sldLayoutId id="2147483676" r:id="rId9"/>
    <p:sldLayoutId id="2147483690" r:id="rId10"/>
    <p:sldLayoutId id="2147483684" r:id="rId11"/>
    <p:sldLayoutId id="2147483682" r:id="rId12"/>
    <p:sldLayoutId id="2147483681" r:id="rId13"/>
    <p:sldLayoutId id="2147483669" r:id="rId14"/>
    <p:sldLayoutId id="2147483695" r:id="rId15"/>
    <p:sldLayoutId id="2147483688" r:id="rId16"/>
    <p:sldLayoutId id="2147483686" r:id="rId17"/>
    <p:sldLayoutId id="2147483667" r:id="rId18"/>
    <p:sldLayoutId id="2147483886" r:id="rId19"/>
    <p:sldLayoutId id="2147483887" r:id="rId20"/>
    <p:sldLayoutId id="2147483911" r:id="rId21"/>
    <p:sldLayoutId id="2147483913" r:id="rId22"/>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0"/>
        </a:spcBef>
        <a:spcAft>
          <a:spcPts val="1500"/>
        </a:spcAft>
        <a:buFont typeface="Arial" panose="020B0604020202020204" pitchFamily="34" charset="0"/>
        <a:buNone/>
        <a:defRPr sz="1400" b="0" kern="1200">
          <a:solidFill>
            <a:schemeClr val="accent1"/>
          </a:solidFill>
          <a:latin typeface="+mn-lt"/>
          <a:ea typeface="+mn-ea"/>
          <a:cs typeface="+mn-cs"/>
        </a:defRPr>
      </a:lvl1pPr>
      <a:lvl2pPr marL="180975" indent="-183600" algn="l" defTabSz="914400" rtl="0" eaLnBrk="1" latinLnBrk="0" hangingPunct="1">
        <a:lnSpc>
          <a:spcPct val="90000"/>
        </a:lnSpc>
        <a:spcBef>
          <a:spcPts val="0"/>
        </a:spcBef>
        <a:spcAft>
          <a:spcPts val="1200"/>
        </a:spcAft>
        <a:buFont typeface="Arial" panose="020B0604020202020204" pitchFamily="34" charset="0"/>
        <a:buChar char="•"/>
        <a:defRPr sz="1200" kern="1200">
          <a:solidFill>
            <a:schemeClr val="accent1"/>
          </a:solidFill>
          <a:latin typeface="+mn-lt"/>
          <a:ea typeface="+mn-ea"/>
          <a:cs typeface="+mn-cs"/>
        </a:defRPr>
      </a:lvl2pPr>
      <a:lvl3pPr marL="361950" indent="-183600" algn="l" defTabSz="914400" rtl="0" eaLnBrk="1" latinLnBrk="0" hangingPunct="1">
        <a:lnSpc>
          <a:spcPct val="90000"/>
        </a:lnSpc>
        <a:spcBef>
          <a:spcPts val="0"/>
        </a:spcBef>
        <a:spcAft>
          <a:spcPts val="1100"/>
        </a:spcAft>
        <a:buFont typeface="Arial" panose="020B0604020202020204" pitchFamily="34" charset="0"/>
        <a:buChar char="•"/>
        <a:defRPr sz="1100" kern="1200">
          <a:solidFill>
            <a:schemeClr val="accent1"/>
          </a:solidFill>
          <a:latin typeface="+mn-lt"/>
          <a:ea typeface="+mn-ea"/>
          <a:cs typeface="+mn-cs"/>
        </a:defRPr>
      </a:lvl3pPr>
      <a:lvl4pPr marL="542925" indent="-183600" algn="l" defTabSz="914400" rtl="0" eaLnBrk="1" latinLnBrk="0" hangingPunct="1">
        <a:lnSpc>
          <a:spcPct val="90000"/>
        </a:lnSpc>
        <a:spcBef>
          <a:spcPts val="0"/>
        </a:spcBef>
        <a:spcAft>
          <a:spcPts val="1050"/>
        </a:spcAft>
        <a:buFont typeface="Arial" panose="020B0604020202020204" pitchFamily="34" charset="0"/>
        <a:buChar char="•"/>
        <a:defRPr sz="1050" kern="1200">
          <a:solidFill>
            <a:schemeClr val="accent1"/>
          </a:solidFill>
          <a:latin typeface="+mn-lt"/>
          <a:ea typeface="+mn-ea"/>
          <a:cs typeface="+mn-cs"/>
        </a:defRPr>
      </a:lvl4pPr>
      <a:lvl5pPr marL="714375" indent="-183600" algn="l" defTabSz="914400" rtl="0" eaLnBrk="1" latinLnBrk="0" hangingPunct="1">
        <a:lnSpc>
          <a:spcPct val="90000"/>
        </a:lnSpc>
        <a:spcBef>
          <a:spcPts val="0"/>
        </a:spcBef>
        <a:spcAft>
          <a:spcPts val="1000"/>
        </a:spcAft>
        <a:buFont typeface="Arial" panose="020B0604020202020204" pitchFamily="34" charset="0"/>
        <a:buChar char="•"/>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2" userDrawn="1">
          <p15:clr>
            <a:srgbClr val="F26B43"/>
          </p15:clr>
        </p15:guide>
        <p15:guide id="2" pos="180" userDrawn="1">
          <p15:clr>
            <a:srgbClr val="F26B43"/>
          </p15:clr>
        </p15:guide>
        <p15:guide id="4" orient="horz" pos="444" userDrawn="1">
          <p15:clr>
            <a:srgbClr val="F26B43"/>
          </p15:clr>
        </p15:guide>
        <p15:guide id="5" orient="horz" pos="4098" userDrawn="1">
          <p15:clr>
            <a:srgbClr val="F26B43"/>
          </p15:clr>
        </p15:guide>
        <p15:guide id="6" pos="6060" userDrawn="1">
          <p15:clr>
            <a:srgbClr val="F26B43"/>
          </p15:clr>
        </p15:guide>
        <p15:guide id="7" orient="horz" pos="388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4BEF40A-01F0-453B-BA14-E5C8A23720AC}"/>
              </a:ext>
            </a:extLst>
          </p:cNvPr>
          <p:cNvSpPr/>
          <p:nvPr userDrawn="1"/>
        </p:nvSpPr>
        <p:spPr>
          <a:xfrm>
            <a:off x="9448974" y="6297222"/>
            <a:ext cx="170532" cy="209146"/>
          </a:xfrm>
          <a:custGeom>
            <a:avLst/>
            <a:gdLst>
              <a:gd name="connsiteX0" fmla="*/ 60843 w 931436"/>
              <a:gd name="connsiteY0" fmla="*/ 202156 h 928157"/>
              <a:gd name="connsiteX1" fmla="*/ 41793 w 931436"/>
              <a:gd name="connsiteY1" fmla="*/ 610302 h 928157"/>
              <a:gd name="connsiteX2" fmla="*/ 186954 w 931436"/>
              <a:gd name="connsiteY2" fmla="*/ 828710 h 928157"/>
              <a:gd name="connsiteX3" fmla="*/ 729689 w 931436"/>
              <a:gd name="connsiteY3" fmla="*/ 848141 h 928157"/>
              <a:gd name="connsiteX4" fmla="*/ 926761 w 931436"/>
              <a:gd name="connsiteY4" fmla="*/ 522386 h 928157"/>
              <a:gd name="connsiteX5" fmla="*/ 922284 w 931436"/>
              <a:gd name="connsiteY5" fmla="*/ 394275 h 928157"/>
              <a:gd name="connsiteX6" fmla="*/ 873326 w 931436"/>
              <a:gd name="connsiteY6" fmla="*/ 269021 h 928157"/>
              <a:gd name="connsiteX7" fmla="*/ 699018 w 931436"/>
              <a:gd name="connsiteY7" fmla="*/ 62329 h 928157"/>
              <a:gd name="connsiteX8" fmla="*/ 416221 w 931436"/>
              <a:gd name="connsiteY8" fmla="*/ 797 h 928157"/>
              <a:gd name="connsiteX9" fmla="*/ 156474 w 931436"/>
              <a:gd name="connsiteY9" fmla="*/ 108239 h 928157"/>
              <a:gd name="connsiteX10" fmla="*/ 60843 w 931436"/>
              <a:gd name="connsiteY10" fmla="*/ 202156 h 9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1436" h="928157">
                <a:moveTo>
                  <a:pt x="60843" y="202156"/>
                </a:moveTo>
                <a:cubicBezTo>
                  <a:pt x="-34312" y="304645"/>
                  <a:pt x="550" y="492192"/>
                  <a:pt x="41793" y="610302"/>
                </a:cubicBezTo>
                <a:cubicBezTo>
                  <a:pt x="70273" y="691836"/>
                  <a:pt x="126851" y="767179"/>
                  <a:pt x="186954" y="828710"/>
                </a:cubicBezTo>
                <a:cubicBezTo>
                  <a:pt x="338592" y="983968"/>
                  <a:pt x="556715" y="931009"/>
                  <a:pt x="729689" y="848141"/>
                </a:cubicBezTo>
                <a:cubicBezTo>
                  <a:pt x="852942" y="789182"/>
                  <a:pt x="909902" y="652498"/>
                  <a:pt x="926761" y="522386"/>
                </a:cubicBezTo>
                <a:cubicBezTo>
                  <a:pt x="932476" y="478571"/>
                  <a:pt x="934953" y="437138"/>
                  <a:pt x="922284" y="394275"/>
                </a:cubicBezTo>
                <a:cubicBezTo>
                  <a:pt x="909711" y="351603"/>
                  <a:pt x="890185" y="310169"/>
                  <a:pt x="873326" y="269021"/>
                </a:cubicBezTo>
                <a:cubicBezTo>
                  <a:pt x="836940" y="179867"/>
                  <a:pt x="782553" y="112621"/>
                  <a:pt x="699018" y="62329"/>
                </a:cubicBezTo>
                <a:cubicBezTo>
                  <a:pt x="613007" y="10608"/>
                  <a:pt x="515376" y="-3775"/>
                  <a:pt x="416221" y="797"/>
                </a:cubicBezTo>
                <a:cubicBezTo>
                  <a:pt x="312970" y="5560"/>
                  <a:pt x="233341" y="40040"/>
                  <a:pt x="156474" y="108239"/>
                </a:cubicBezTo>
                <a:cubicBezTo>
                  <a:pt x="123041" y="137862"/>
                  <a:pt x="90847" y="169104"/>
                  <a:pt x="60843" y="202156"/>
                </a:cubicBezTo>
              </a:path>
            </a:pathLst>
          </a:custGeom>
          <a:solidFill>
            <a:srgbClr val="0F265C"/>
          </a:solidFill>
          <a:ln w="9525" cap="flat">
            <a:noFill/>
            <a:prstDash val="solid"/>
            <a:miter/>
          </a:ln>
        </p:spPr>
        <p:txBody>
          <a:bodyPr rtlCol="0" anchor="ctr"/>
          <a:lstStyle/>
          <a:p>
            <a:endParaRPr lang="en-GB" sz="1869" dirty="0"/>
          </a:p>
        </p:txBody>
      </p:sp>
      <p:sp>
        <p:nvSpPr>
          <p:cNvPr id="2" name="Title Placeholder 1">
            <a:extLst>
              <a:ext uri="{FF2B5EF4-FFF2-40B4-BE49-F238E27FC236}">
                <a16:creationId xmlns:a16="http://schemas.microsoft.com/office/drawing/2014/main" id="{66C92447-BA44-40A8-A7B6-1F839E3A86CD}"/>
              </a:ext>
            </a:extLst>
          </p:cNvPr>
          <p:cNvSpPr>
            <a:spLocks noGrp="1"/>
          </p:cNvSpPr>
          <p:nvPr>
            <p:ph type="title"/>
          </p:nvPr>
        </p:nvSpPr>
        <p:spPr>
          <a:xfrm>
            <a:off x="292500" y="358783"/>
            <a:ext cx="9329693" cy="984250"/>
          </a:xfrm>
          <a:prstGeom prst="rect">
            <a:avLst/>
          </a:prstGeom>
        </p:spPr>
        <p:txBody>
          <a:bodyPr vert="horz" lIns="0" tIns="0" rIns="0" bIns="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24537AD-A544-4F9C-8BDA-8E7690A576B5}"/>
              </a:ext>
            </a:extLst>
          </p:cNvPr>
          <p:cNvSpPr>
            <a:spLocks noGrp="1"/>
          </p:cNvSpPr>
          <p:nvPr>
            <p:ph type="body" idx="1"/>
          </p:nvPr>
        </p:nvSpPr>
        <p:spPr>
          <a:xfrm>
            <a:off x="292500" y="1692000"/>
            <a:ext cx="9330750" cy="439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6FCBDDF4-ECBC-40EF-9F7C-82F881B4066C}"/>
              </a:ext>
            </a:extLst>
          </p:cNvPr>
          <p:cNvSpPr>
            <a:spLocks noGrp="1"/>
          </p:cNvSpPr>
          <p:nvPr>
            <p:ph type="ftr" sz="quarter" idx="3"/>
          </p:nvPr>
        </p:nvSpPr>
        <p:spPr>
          <a:xfrm>
            <a:off x="1576601" y="6336581"/>
            <a:ext cx="8073897" cy="168994"/>
          </a:xfrm>
          <a:prstGeom prst="rect">
            <a:avLst/>
          </a:prstGeom>
        </p:spPr>
        <p:txBody>
          <a:bodyPr vert="horz" lIns="0" tIns="0" rIns="0" bIns="0" rtlCol="0" anchor="ctr"/>
          <a:lstStyle>
            <a:lvl1pPr algn="l">
              <a:defRPr sz="650">
                <a:solidFill>
                  <a:schemeClr val="accent1"/>
                </a:solidFill>
              </a:defRPr>
            </a:lvl1pPr>
          </a:lstStyle>
          <a:p>
            <a:endParaRPr lang="en-GB" dirty="0"/>
          </a:p>
        </p:txBody>
      </p:sp>
      <p:sp>
        <p:nvSpPr>
          <p:cNvPr id="6" name="Slide Number Placeholder 5">
            <a:extLst>
              <a:ext uri="{FF2B5EF4-FFF2-40B4-BE49-F238E27FC236}">
                <a16:creationId xmlns:a16="http://schemas.microsoft.com/office/drawing/2014/main" id="{93695507-1DF4-4771-AC02-974D5E52AC53}"/>
              </a:ext>
            </a:extLst>
          </p:cNvPr>
          <p:cNvSpPr>
            <a:spLocks noGrp="1"/>
          </p:cNvSpPr>
          <p:nvPr>
            <p:ph type="sldNum" sz="quarter" idx="4"/>
          </p:nvPr>
        </p:nvSpPr>
        <p:spPr>
          <a:xfrm>
            <a:off x="9475985" y="6314888"/>
            <a:ext cx="116510" cy="168994"/>
          </a:xfrm>
          <a:prstGeom prst="rect">
            <a:avLst/>
          </a:prstGeom>
        </p:spPr>
        <p:txBody>
          <a:bodyPr vert="horz" lIns="0" tIns="0" rIns="0" bIns="0" rtlCol="0" anchor="ctr"/>
          <a:lstStyle>
            <a:lvl1pPr algn="ctr">
              <a:defRPr sz="650">
                <a:solidFill>
                  <a:schemeClr val="bg1"/>
                </a:solidFill>
              </a:defRPr>
            </a:lvl1pPr>
          </a:lstStyle>
          <a:p>
            <a:fld id="{293B8A09-8DEB-4DB8-9D96-820A6596E217}" type="slidenum">
              <a:rPr lang="en-GB" smtClean="0"/>
              <a:pPr/>
              <a:t>‹#›</a:t>
            </a:fld>
            <a:endParaRPr lang="en-GB" dirty="0"/>
          </a:p>
        </p:txBody>
      </p:sp>
      <p:sp>
        <p:nvSpPr>
          <p:cNvPr id="9" name="Date Placeholder 3">
            <a:extLst>
              <a:ext uri="{FF2B5EF4-FFF2-40B4-BE49-F238E27FC236}">
                <a16:creationId xmlns:a16="http://schemas.microsoft.com/office/drawing/2014/main" id="{16A4222B-841B-436C-8A23-2D66A84E6170}"/>
              </a:ext>
            </a:extLst>
          </p:cNvPr>
          <p:cNvSpPr>
            <a:spLocks noGrp="1"/>
          </p:cNvSpPr>
          <p:nvPr>
            <p:ph type="dt" sz="half" idx="2"/>
          </p:nvPr>
        </p:nvSpPr>
        <p:spPr>
          <a:xfrm>
            <a:off x="1576601" y="6596571"/>
            <a:ext cx="2578397" cy="168994"/>
          </a:xfrm>
          <a:prstGeom prst="rect">
            <a:avLst/>
          </a:prstGeom>
        </p:spPr>
        <p:txBody>
          <a:bodyPr lIns="0" tIns="0" rIns="0" bIns="0" anchor="ctr" anchorCtr="0"/>
          <a:lstStyle>
            <a:lvl1pPr algn="l">
              <a:defRPr sz="650">
                <a:noFill/>
              </a:defRPr>
            </a:lvl1pPr>
          </a:lstStyle>
          <a:p>
            <a:fld id="{8ECC49CE-6F1F-4C54-9260-A3B5B16A4400}" type="datetime1">
              <a:rPr lang="en-GB" smtClean="0"/>
              <a:pPr/>
              <a:t>29/11/2021</a:t>
            </a:fld>
            <a:endParaRPr lang="en-GB" dirty="0"/>
          </a:p>
        </p:txBody>
      </p:sp>
      <p:pic>
        <p:nvPicPr>
          <p:cNvPr id="11" name="Picture 10">
            <a:extLst>
              <a:ext uri="{FF2B5EF4-FFF2-40B4-BE49-F238E27FC236}">
                <a16:creationId xmlns:a16="http://schemas.microsoft.com/office/drawing/2014/main" id="{6920EA8B-6082-4828-AF55-2BF38750990B}"/>
              </a:ext>
            </a:extLst>
          </p:cNvPr>
          <p:cNvPicPr>
            <a:picLocks noChangeAspect="1"/>
          </p:cNvPicPr>
          <p:nvPr userDrawn="1"/>
        </p:nvPicPr>
        <p:blipFill>
          <a:blip r:embed="rId24"/>
          <a:stretch>
            <a:fillRect/>
          </a:stretch>
        </p:blipFill>
        <p:spPr>
          <a:xfrm>
            <a:off x="8348994" y="6210141"/>
            <a:ext cx="905004" cy="224511"/>
          </a:xfrm>
          <a:prstGeom prst="rect">
            <a:avLst/>
          </a:prstGeom>
        </p:spPr>
      </p:pic>
      <p:pic>
        <p:nvPicPr>
          <p:cNvPr id="4" name="Picture 3" descr="A close up of a logo&#10;&#10;Description automatically generated">
            <a:extLst>
              <a:ext uri="{FF2B5EF4-FFF2-40B4-BE49-F238E27FC236}">
                <a16:creationId xmlns:a16="http://schemas.microsoft.com/office/drawing/2014/main" id="{662A5C45-E5AE-4595-8D9F-20E6A568F662}"/>
              </a:ext>
            </a:extLst>
          </p:cNvPr>
          <p:cNvPicPr>
            <a:picLocks noChangeAspect="1"/>
          </p:cNvPicPr>
          <p:nvPr userDrawn="1"/>
        </p:nvPicPr>
        <p:blipFill rotWithShape="1">
          <a:blip r:embed="rId25" cstate="print">
            <a:extLst>
              <a:ext uri="{28A0092B-C50C-407E-A947-70E740481C1C}">
                <a14:useLocalDpi xmlns:a14="http://schemas.microsoft.com/office/drawing/2010/main"/>
              </a:ext>
            </a:extLst>
          </a:blip>
          <a:srcRect/>
          <a:stretch/>
        </p:blipFill>
        <p:spPr>
          <a:xfrm>
            <a:off x="292501" y="6180731"/>
            <a:ext cx="682039" cy="320330"/>
          </a:xfrm>
          <a:prstGeom prst="rect">
            <a:avLst/>
          </a:prstGeom>
        </p:spPr>
      </p:pic>
    </p:spTree>
    <p:extLst>
      <p:ext uri="{BB962C8B-B14F-4D97-AF65-F5344CB8AC3E}">
        <p14:creationId xmlns:p14="http://schemas.microsoft.com/office/powerpoint/2010/main" val="709825327"/>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 id="2147483905" r:id="rId17"/>
    <p:sldLayoutId id="2147483906" r:id="rId18"/>
    <p:sldLayoutId id="2147483907" r:id="rId19"/>
    <p:sldLayoutId id="2147483908" r:id="rId20"/>
    <p:sldLayoutId id="2147483909" r:id="rId21"/>
    <p:sldLayoutId id="2147483910" r:id="rId22"/>
  </p:sldLayoutIdLst>
  <p:hf hdr="0" ftr="0" dt="0"/>
  <p:txStyles>
    <p:titleStyle>
      <a:lvl1pPr algn="l" defTabSz="742950" rtl="0" eaLnBrk="1" latinLnBrk="0" hangingPunct="1">
        <a:lnSpc>
          <a:spcPct val="90000"/>
        </a:lnSpc>
        <a:spcBef>
          <a:spcPct val="0"/>
        </a:spcBef>
        <a:buNone/>
        <a:defRPr sz="2600" b="1" kern="1200">
          <a:solidFill>
            <a:schemeClr val="accent1"/>
          </a:solidFill>
          <a:latin typeface="+mj-lt"/>
          <a:ea typeface="+mj-ea"/>
          <a:cs typeface="+mj-cs"/>
        </a:defRPr>
      </a:lvl1pPr>
    </p:titleStyle>
    <p:bodyStyle>
      <a:lvl1pPr marL="0" indent="0" algn="l" defTabSz="742950" rtl="0" eaLnBrk="1" latinLnBrk="0" hangingPunct="1">
        <a:lnSpc>
          <a:spcPct val="90000"/>
        </a:lnSpc>
        <a:spcBef>
          <a:spcPts val="0"/>
        </a:spcBef>
        <a:spcAft>
          <a:spcPts val="1219"/>
        </a:spcAft>
        <a:buFont typeface="Arial" panose="020B0604020202020204" pitchFamily="34" charset="0"/>
        <a:buNone/>
        <a:defRPr sz="1138" b="0" kern="1200">
          <a:solidFill>
            <a:schemeClr val="accent1"/>
          </a:solidFill>
          <a:latin typeface="+mn-lt"/>
          <a:ea typeface="+mn-ea"/>
          <a:cs typeface="+mn-cs"/>
        </a:defRPr>
      </a:lvl1pPr>
      <a:lvl2pPr marL="147042" indent="-149175" algn="l" defTabSz="742950" rtl="0" eaLnBrk="1" latinLnBrk="0" hangingPunct="1">
        <a:lnSpc>
          <a:spcPct val="90000"/>
        </a:lnSpc>
        <a:spcBef>
          <a:spcPts val="0"/>
        </a:spcBef>
        <a:spcAft>
          <a:spcPts val="975"/>
        </a:spcAft>
        <a:buFont typeface="Arial" panose="020B0604020202020204" pitchFamily="34" charset="0"/>
        <a:buChar char="•"/>
        <a:defRPr sz="975" kern="1200">
          <a:solidFill>
            <a:schemeClr val="accent1"/>
          </a:solidFill>
          <a:latin typeface="+mn-lt"/>
          <a:ea typeface="+mn-ea"/>
          <a:cs typeface="+mn-cs"/>
        </a:defRPr>
      </a:lvl2pPr>
      <a:lvl3pPr marL="294084" indent="-149175" algn="l" defTabSz="742950" rtl="0" eaLnBrk="1" latinLnBrk="0" hangingPunct="1">
        <a:lnSpc>
          <a:spcPct val="90000"/>
        </a:lnSpc>
        <a:spcBef>
          <a:spcPts val="0"/>
        </a:spcBef>
        <a:spcAft>
          <a:spcPts val="894"/>
        </a:spcAft>
        <a:buFont typeface="Arial" panose="020B0604020202020204" pitchFamily="34" charset="0"/>
        <a:buChar char="•"/>
        <a:defRPr sz="894" kern="1200">
          <a:solidFill>
            <a:schemeClr val="accent1"/>
          </a:solidFill>
          <a:latin typeface="+mn-lt"/>
          <a:ea typeface="+mn-ea"/>
          <a:cs typeface="+mn-cs"/>
        </a:defRPr>
      </a:lvl3pPr>
      <a:lvl4pPr marL="441127" indent="-149175" algn="l" defTabSz="742950" rtl="0" eaLnBrk="1" latinLnBrk="0" hangingPunct="1">
        <a:lnSpc>
          <a:spcPct val="90000"/>
        </a:lnSpc>
        <a:spcBef>
          <a:spcPts val="0"/>
        </a:spcBef>
        <a:spcAft>
          <a:spcPts val="853"/>
        </a:spcAft>
        <a:buFont typeface="Arial" panose="020B0604020202020204" pitchFamily="34" charset="0"/>
        <a:buChar char="•"/>
        <a:defRPr sz="853" kern="1200">
          <a:solidFill>
            <a:schemeClr val="accent1"/>
          </a:solidFill>
          <a:latin typeface="+mn-lt"/>
          <a:ea typeface="+mn-ea"/>
          <a:cs typeface="+mn-cs"/>
        </a:defRPr>
      </a:lvl4pPr>
      <a:lvl5pPr marL="580430" indent="-149175" algn="l" defTabSz="742950" rtl="0" eaLnBrk="1" latinLnBrk="0" hangingPunct="1">
        <a:lnSpc>
          <a:spcPct val="90000"/>
        </a:lnSpc>
        <a:spcBef>
          <a:spcPts val="0"/>
        </a:spcBef>
        <a:spcAft>
          <a:spcPts val="813"/>
        </a:spcAft>
        <a:buFont typeface="Arial" panose="020B0604020202020204" pitchFamily="34" charset="0"/>
        <a:buChar char="•"/>
        <a:defRPr sz="813" kern="1200">
          <a:solidFill>
            <a:schemeClr val="accent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2">
          <p15:clr>
            <a:srgbClr val="F26B43"/>
          </p15:clr>
        </p15:guide>
        <p15:guide id="2" pos="222">
          <p15:clr>
            <a:srgbClr val="F26B43"/>
          </p15:clr>
        </p15:guide>
        <p15:guide id="4" orient="horz" pos="444">
          <p15:clr>
            <a:srgbClr val="F26B43"/>
          </p15:clr>
        </p15:guide>
        <p15:guide id="5" orient="horz" pos="4098">
          <p15:clr>
            <a:srgbClr val="F26B43"/>
          </p15:clr>
        </p15:guide>
        <p15:guide id="6" pos="7458">
          <p15:clr>
            <a:srgbClr val="F26B43"/>
          </p15:clr>
        </p15:guide>
        <p15:guide id="7" orient="horz" pos="38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hyperlink" Target="mailto:hello@purplespace.org" TargetMode="External"/><Relationship Id="rId3" Type="http://schemas.openxmlformats.org/officeDocument/2006/relationships/image" Target="../media/image28.png"/><Relationship Id="rId7" Type="http://schemas.openxmlformats.org/officeDocument/2006/relationships/hyperlink" Target="http://www.purplespace.org/" TargetMode="External"/><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hyperlink" Target="https://www.purplespace.org/purple-light-up"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10.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Grp="1" noChangeArrowheads="1"/>
          </p:cNvSpPr>
          <p:nvPr>
            <p:ph type="ctrTitle"/>
          </p:nvPr>
        </p:nvSpPr>
        <p:spPr>
          <a:xfrm>
            <a:off x="5253450" y="2491290"/>
            <a:ext cx="3710709" cy="2039614"/>
          </a:xfrm>
        </p:spPr>
        <p:txBody>
          <a:bodyPr lIns="0" tIns="0" rIns="0" bIns="0" anchor="t" anchorCtr="0"/>
          <a:lstStyle/>
          <a:p>
            <a:pPr algn="ctr"/>
            <a:r>
              <a:rPr lang="en-GB" sz="3600" dirty="0"/>
              <a:t> </a:t>
            </a:r>
            <a:r>
              <a:rPr lang="en-GB" sz="3600" dirty="0">
                <a:solidFill>
                  <a:srgbClr val="7030A0"/>
                </a:solidFill>
              </a:rPr>
              <a:t>#PurpleLightUp </a:t>
            </a:r>
            <a:br>
              <a:rPr lang="en-GB" sz="3600" dirty="0">
                <a:solidFill>
                  <a:srgbClr val="7030A0"/>
                </a:solidFill>
              </a:rPr>
            </a:br>
            <a:r>
              <a:rPr lang="en-GB" sz="3600" dirty="0">
                <a:solidFill>
                  <a:srgbClr val="7030A0"/>
                </a:solidFill>
              </a:rPr>
              <a:t>Storyboard</a:t>
            </a:r>
            <a:br>
              <a:rPr lang="en-GB" sz="3600" dirty="0">
                <a:solidFill>
                  <a:srgbClr val="7030A0"/>
                </a:solidFill>
              </a:rPr>
            </a:br>
            <a:r>
              <a:rPr lang="en-GB" sz="3600" dirty="0">
                <a:solidFill>
                  <a:srgbClr val="7030A0"/>
                </a:solidFill>
              </a:rPr>
              <a:t>2021</a:t>
            </a:r>
          </a:p>
        </p:txBody>
      </p:sp>
      <p:sp>
        <p:nvSpPr>
          <p:cNvPr id="9" name="Rectangle 5"/>
          <p:cNvSpPr>
            <a:spLocks noGrp="1" noChangeArrowheads="1"/>
          </p:cNvSpPr>
          <p:nvPr>
            <p:ph type="subTitle" idx="1"/>
          </p:nvPr>
        </p:nvSpPr>
        <p:spPr/>
        <p:txBody>
          <a:bodyPr vert="horz" lIns="0" tIns="0" rIns="0" bIns="0" rtlCol="0" anchor="t">
            <a:noAutofit/>
          </a:bodyPr>
          <a:lstStyle/>
          <a:p>
            <a:pPr marL="189865" indent="-189865" algn="ctr">
              <a:buNone/>
            </a:pPr>
            <a:endParaRPr lang="en-GB" sz="1600" b="1" dirty="0"/>
          </a:p>
          <a:p>
            <a:pPr marL="153035" indent="-153035" algn="ctr">
              <a:buNone/>
            </a:pPr>
            <a:endParaRPr lang="en-GB" sz="1600" b="1" dirty="0">
              <a:cs typeface="Arial"/>
            </a:endParaRPr>
          </a:p>
          <a:p>
            <a:pPr marL="0" indent="0" algn="ctr">
              <a:buNone/>
            </a:pPr>
            <a:endParaRPr lang="en-GB" sz="1100" dirty="0"/>
          </a:p>
          <a:p>
            <a:pPr marL="153035" indent="-153035">
              <a:buNone/>
            </a:pPr>
            <a:endParaRPr lang="en-GB" sz="1600" dirty="0">
              <a:cs typeface="Arial"/>
            </a:endParaRPr>
          </a:p>
          <a:p>
            <a:pPr marL="189865" indent="-189865">
              <a:buNone/>
            </a:pPr>
            <a:endParaRPr lang="en-GB" dirty="0"/>
          </a:p>
          <a:p>
            <a:pPr marL="189865" indent="-189865">
              <a:buNone/>
            </a:pPr>
            <a:endParaRPr lang="en-GB" dirty="0"/>
          </a:p>
          <a:p>
            <a:pPr marL="153035" indent="-153035">
              <a:buNone/>
            </a:pPr>
            <a:endParaRPr lang="en-GB" sz="1600" i="1" dirty="0">
              <a:cs typeface="Arial"/>
            </a:endParaRPr>
          </a:p>
          <a:p>
            <a:pPr marL="153035" indent="-153035">
              <a:buNone/>
            </a:pPr>
            <a:endParaRPr lang="en-GB" sz="1600" i="1" dirty="0">
              <a:cs typeface="Arial"/>
            </a:endParaRPr>
          </a:p>
        </p:txBody>
      </p:sp>
    </p:spTree>
    <p:extLst>
      <p:ext uri="{BB962C8B-B14F-4D97-AF65-F5344CB8AC3E}">
        <p14:creationId xmlns:p14="http://schemas.microsoft.com/office/powerpoint/2010/main" val="697553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F26E5E1B-29CE-478E-AF74-89CFFCDA873C}"/>
              </a:ext>
            </a:extLst>
          </p:cNvPr>
          <p:cNvSpPr>
            <a:spLocks noGrp="1"/>
          </p:cNvSpPr>
          <p:nvPr>
            <p:ph type="title"/>
          </p:nvPr>
        </p:nvSpPr>
        <p:spPr>
          <a:xfrm>
            <a:off x="292499" y="358783"/>
            <a:ext cx="4588593" cy="984250"/>
          </a:xfrm>
        </p:spPr>
        <p:txBody>
          <a:bodyPr/>
          <a:lstStyle/>
          <a:p>
            <a:r>
              <a:rPr lang="en-US" dirty="0"/>
              <a:t>Branch Digital Boards</a:t>
            </a:r>
          </a:p>
        </p:txBody>
      </p:sp>
      <p:sp>
        <p:nvSpPr>
          <p:cNvPr id="16" name="Slide Number Placeholder 3">
            <a:extLst>
              <a:ext uri="{FF2B5EF4-FFF2-40B4-BE49-F238E27FC236}">
                <a16:creationId xmlns:a16="http://schemas.microsoft.com/office/drawing/2014/main" id="{82B731B4-BCFF-4EB4-A958-EE0F810F42EB}"/>
              </a:ext>
            </a:extLst>
          </p:cNvPr>
          <p:cNvSpPr>
            <a:spLocks noGrp="1"/>
          </p:cNvSpPr>
          <p:nvPr>
            <p:ph type="sldNum" sz="quarter" idx="12"/>
          </p:nvPr>
        </p:nvSpPr>
        <p:spPr/>
        <p:txBody>
          <a:bodyPr/>
          <a:lstStyle/>
          <a:p>
            <a:pPr>
              <a:spcAft>
                <a:spcPts val="600"/>
              </a:spcAft>
            </a:pPr>
            <a:fld id="{293B8A09-8DEB-4DB8-9D96-820A6596E217}" type="slidenum">
              <a:rPr lang="en-GB" smtClean="0"/>
              <a:pPr>
                <a:spcAft>
                  <a:spcPts val="600"/>
                </a:spcAft>
              </a:pPr>
              <a:t>10</a:t>
            </a:fld>
            <a:endParaRPr lang="en-GB" dirty="0"/>
          </a:p>
        </p:txBody>
      </p:sp>
      <p:sp>
        <p:nvSpPr>
          <p:cNvPr id="4" name="TextBox 3">
            <a:extLst>
              <a:ext uri="{FF2B5EF4-FFF2-40B4-BE49-F238E27FC236}">
                <a16:creationId xmlns:a16="http://schemas.microsoft.com/office/drawing/2014/main" id="{0B79D09F-8104-4520-AB67-8380B6AE1075}"/>
              </a:ext>
            </a:extLst>
          </p:cNvPr>
          <p:cNvSpPr txBox="1"/>
          <p:nvPr/>
        </p:nvSpPr>
        <p:spPr>
          <a:xfrm>
            <a:off x="6325881" y="5331270"/>
            <a:ext cx="3021054" cy="1254369"/>
          </a:xfrm>
          <a:prstGeom prst="rect">
            <a:avLst/>
          </a:prstGeom>
          <a:noFill/>
        </p:spPr>
        <p:txBody>
          <a:bodyPr wrap="square" lIns="0" tIns="0" rIns="0" bIns="0" rtlCol="0">
            <a:noAutofit/>
          </a:bodyPr>
          <a:lstStyle/>
          <a:p>
            <a:pPr algn="l"/>
            <a:endParaRPr lang="en-GB" sz="2000" b="1" dirty="0">
              <a:solidFill>
                <a:schemeClr val="accent1"/>
              </a:solidFill>
            </a:endParaRPr>
          </a:p>
        </p:txBody>
      </p:sp>
      <p:pic>
        <p:nvPicPr>
          <p:cNvPr id="3" name="Picture 2">
            <a:extLst>
              <a:ext uri="{FF2B5EF4-FFF2-40B4-BE49-F238E27FC236}">
                <a16:creationId xmlns:a16="http://schemas.microsoft.com/office/drawing/2014/main" id="{33DEFD1A-6C81-4040-8B4A-FEAF7B5E4C0D}"/>
              </a:ext>
            </a:extLst>
          </p:cNvPr>
          <p:cNvPicPr>
            <a:picLocks noChangeAspect="1"/>
          </p:cNvPicPr>
          <p:nvPr/>
        </p:nvPicPr>
        <p:blipFill>
          <a:blip r:embed="rId2"/>
          <a:stretch>
            <a:fillRect/>
          </a:stretch>
        </p:blipFill>
        <p:spPr>
          <a:xfrm>
            <a:off x="108099" y="3768189"/>
            <a:ext cx="4037171" cy="2280622"/>
          </a:xfrm>
          <a:prstGeom prst="rect">
            <a:avLst/>
          </a:prstGeom>
        </p:spPr>
      </p:pic>
      <p:pic>
        <p:nvPicPr>
          <p:cNvPr id="6" name="Picture 5">
            <a:extLst>
              <a:ext uri="{FF2B5EF4-FFF2-40B4-BE49-F238E27FC236}">
                <a16:creationId xmlns:a16="http://schemas.microsoft.com/office/drawing/2014/main" id="{0ACD890B-CE99-4105-B43C-AB5E6C031AD8}"/>
              </a:ext>
            </a:extLst>
          </p:cNvPr>
          <p:cNvPicPr>
            <a:picLocks noChangeAspect="1"/>
          </p:cNvPicPr>
          <p:nvPr/>
        </p:nvPicPr>
        <p:blipFill>
          <a:blip r:embed="rId3"/>
          <a:stretch>
            <a:fillRect/>
          </a:stretch>
        </p:blipFill>
        <p:spPr>
          <a:xfrm>
            <a:off x="5628408" y="1320154"/>
            <a:ext cx="4218108" cy="2387109"/>
          </a:xfrm>
          <a:prstGeom prst="rect">
            <a:avLst/>
          </a:prstGeom>
        </p:spPr>
      </p:pic>
      <p:pic>
        <p:nvPicPr>
          <p:cNvPr id="10" name="Picture 9">
            <a:extLst>
              <a:ext uri="{FF2B5EF4-FFF2-40B4-BE49-F238E27FC236}">
                <a16:creationId xmlns:a16="http://schemas.microsoft.com/office/drawing/2014/main" id="{510165E0-A80D-46FA-9F67-DE427E38DC11}"/>
              </a:ext>
            </a:extLst>
          </p:cNvPr>
          <p:cNvPicPr>
            <a:picLocks noChangeAspect="1"/>
          </p:cNvPicPr>
          <p:nvPr/>
        </p:nvPicPr>
        <p:blipFill>
          <a:blip r:embed="rId4"/>
          <a:stretch>
            <a:fillRect/>
          </a:stretch>
        </p:blipFill>
        <p:spPr>
          <a:xfrm>
            <a:off x="0" y="1283545"/>
            <a:ext cx="4037171" cy="2190265"/>
          </a:xfrm>
          <a:prstGeom prst="rect">
            <a:avLst/>
          </a:prstGeom>
        </p:spPr>
      </p:pic>
      <p:pic>
        <p:nvPicPr>
          <p:cNvPr id="12" name="Picture 11">
            <a:extLst>
              <a:ext uri="{FF2B5EF4-FFF2-40B4-BE49-F238E27FC236}">
                <a16:creationId xmlns:a16="http://schemas.microsoft.com/office/drawing/2014/main" id="{A7F70F1E-A955-4C8C-83A9-613EAE4D07EC}"/>
              </a:ext>
            </a:extLst>
          </p:cNvPr>
          <p:cNvPicPr>
            <a:picLocks noChangeAspect="1"/>
          </p:cNvPicPr>
          <p:nvPr/>
        </p:nvPicPr>
        <p:blipFill>
          <a:blip r:embed="rId5"/>
          <a:stretch>
            <a:fillRect/>
          </a:stretch>
        </p:blipFill>
        <p:spPr>
          <a:xfrm>
            <a:off x="5826300" y="3764098"/>
            <a:ext cx="4020216" cy="2284713"/>
          </a:xfrm>
          <a:prstGeom prst="rect">
            <a:avLst/>
          </a:prstGeom>
        </p:spPr>
      </p:pic>
      <p:pic>
        <p:nvPicPr>
          <p:cNvPr id="17" name="Picture 12">
            <a:extLst>
              <a:ext uri="{FF2B5EF4-FFF2-40B4-BE49-F238E27FC236}">
                <a16:creationId xmlns:a16="http://schemas.microsoft.com/office/drawing/2014/main" id="{6F3C0226-8245-486F-8D37-0357E7095D41}"/>
              </a:ext>
            </a:extLst>
          </p:cNvPr>
          <p:cNvPicPr>
            <a:picLocks noChangeAspect="1"/>
          </p:cNvPicPr>
          <p:nvPr/>
        </p:nvPicPr>
        <p:blipFill>
          <a:blip r:embed="rId6"/>
          <a:stretch>
            <a:fillRect/>
          </a:stretch>
        </p:blipFill>
        <p:spPr>
          <a:xfrm>
            <a:off x="3938917" y="2595549"/>
            <a:ext cx="2309364" cy="2416721"/>
          </a:xfrm>
          <a:prstGeom prst="rect">
            <a:avLst/>
          </a:prstGeom>
        </p:spPr>
      </p:pic>
    </p:spTree>
    <p:extLst>
      <p:ext uri="{BB962C8B-B14F-4D97-AF65-F5344CB8AC3E}">
        <p14:creationId xmlns:p14="http://schemas.microsoft.com/office/powerpoint/2010/main" val="3708256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F26E5E1B-29CE-478E-AF74-89CFFCDA873C}"/>
              </a:ext>
            </a:extLst>
          </p:cNvPr>
          <p:cNvSpPr>
            <a:spLocks noGrp="1"/>
          </p:cNvSpPr>
          <p:nvPr>
            <p:ph type="title"/>
          </p:nvPr>
        </p:nvSpPr>
        <p:spPr>
          <a:xfrm>
            <a:off x="292500" y="358783"/>
            <a:ext cx="3744000" cy="984250"/>
          </a:xfrm>
        </p:spPr>
        <p:txBody>
          <a:bodyPr/>
          <a:lstStyle/>
          <a:p>
            <a:r>
              <a:rPr lang="en-US" dirty="0"/>
              <a:t>LinkedIn Activity</a:t>
            </a:r>
          </a:p>
        </p:txBody>
      </p:sp>
      <p:pic>
        <p:nvPicPr>
          <p:cNvPr id="7" name="Picture 6">
            <a:extLst>
              <a:ext uri="{FF2B5EF4-FFF2-40B4-BE49-F238E27FC236}">
                <a16:creationId xmlns:a16="http://schemas.microsoft.com/office/drawing/2014/main" id="{60CD8B07-8742-408F-BBFE-2BBE3DEF9A6D}"/>
              </a:ext>
            </a:extLst>
          </p:cNvPr>
          <p:cNvPicPr>
            <a:picLocks noChangeAspect="1"/>
          </p:cNvPicPr>
          <p:nvPr/>
        </p:nvPicPr>
        <p:blipFill>
          <a:blip r:embed="rId3"/>
          <a:stretch>
            <a:fillRect/>
          </a:stretch>
        </p:blipFill>
        <p:spPr>
          <a:xfrm>
            <a:off x="374592" y="1552387"/>
            <a:ext cx="2683555" cy="4117556"/>
          </a:xfrm>
          <a:prstGeom prst="rect">
            <a:avLst/>
          </a:prstGeom>
          <a:noFill/>
        </p:spPr>
      </p:pic>
      <p:sp>
        <p:nvSpPr>
          <p:cNvPr id="16" name="Slide Number Placeholder 3">
            <a:extLst>
              <a:ext uri="{FF2B5EF4-FFF2-40B4-BE49-F238E27FC236}">
                <a16:creationId xmlns:a16="http://schemas.microsoft.com/office/drawing/2014/main" id="{82B731B4-BCFF-4EB4-A958-EE0F810F42EB}"/>
              </a:ext>
            </a:extLst>
          </p:cNvPr>
          <p:cNvSpPr>
            <a:spLocks noGrp="1"/>
          </p:cNvSpPr>
          <p:nvPr>
            <p:ph type="sldNum" sz="quarter" idx="12"/>
          </p:nvPr>
        </p:nvSpPr>
        <p:spPr>
          <a:xfrm>
            <a:off x="9475985" y="6314888"/>
            <a:ext cx="116510" cy="168994"/>
          </a:xfrm>
        </p:spPr>
        <p:txBody>
          <a:bodyPr/>
          <a:lstStyle/>
          <a:p>
            <a:pPr>
              <a:spcAft>
                <a:spcPts val="600"/>
              </a:spcAft>
            </a:pPr>
            <a:fld id="{293B8A09-8DEB-4DB8-9D96-820A6596E217}" type="slidenum">
              <a:rPr lang="en-GB" smtClean="0"/>
              <a:pPr>
                <a:spcAft>
                  <a:spcPts val="600"/>
                </a:spcAft>
              </a:pPr>
              <a:t>11</a:t>
            </a:fld>
            <a:endParaRPr lang="en-GB" dirty="0"/>
          </a:p>
        </p:txBody>
      </p:sp>
      <p:pic>
        <p:nvPicPr>
          <p:cNvPr id="9" name="Picture 8">
            <a:extLst>
              <a:ext uri="{FF2B5EF4-FFF2-40B4-BE49-F238E27FC236}">
                <a16:creationId xmlns:a16="http://schemas.microsoft.com/office/drawing/2014/main" id="{14A1B77E-7C0E-41C2-8922-0BC772E01149}"/>
              </a:ext>
            </a:extLst>
          </p:cNvPr>
          <p:cNvPicPr>
            <a:picLocks noChangeAspect="1"/>
          </p:cNvPicPr>
          <p:nvPr/>
        </p:nvPicPr>
        <p:blipFill>
          <a:blip r:embed="rId4"/>
          <a:stretch>
            <a:fillRect/>
          </a:stretch>
        </p:blipFill>
        <p:spPr>
          <a:xfrm>
            <a:off x="3178816" y="1873703"/>
            <a:ext cx="3158887" cy="3248213"/>
          </a:xfrm>
          <a:prstGeom prst="rect">
            <a:avLst/>
          </a:prstGeom>
          <a:noFill/>
        </p:spPr>
      </p:pic>
      <p:sp>
        <p:nvSpPr>
          <p:cNvPr id="4" name="TextBox 3">
            <a:extLst>
              <a:ext uri="{FF2B5EF4-FFF2-40B4-BE49-F238E27FC236}">
                <a16:creationId xmlns:a16="http://schemas.microsoft.com/office/drawing/2014/main" id="{0B79D09F-8104-4520-AB67-8380B6AE1075}"/>
              </a:ext>
            </a:extLst>
          </p:cNvPr>
          <p:cNvSpPr txBox="1"/>
          <p:nvPr/>
        </p:nvSpPr>
        <p:spPr>
          <a:xfrm>
            <a:off x="6325881" y="5331270"/>
            <a:ext cx="3021054" cy="1254369"/>
          </a:xfrm>
          <a:prstGeom prst="rect">
            <a:avLst/>
          </a:prstGeom>
          <a:noFill/>
        </p:spPr>
        <p:txBody>
          <a:bodyPr wrap="square" lIns="0" tIns="0" rIns="0" bIns="0" rtlCol="0">
            <a:noAutofit/>
          </a:bodyPr>
          <a:lstStyle/>
          <a:p>
            <a:pPr algn="l"/>
            <a:endParaRPr lang="en-GB" sz="2000" b="1" dirty="0">
              <a:solidFill>
                <a:schemeClr val="accent1"/>
              </a:solidFill>
            </a:endParaRPr>
          </a:p>
        </p:txBody>
      </p:sp>
      <p:pic>
        <p:nvPicPr>
          <p:cNvPr id="13" name="Picture 12">
            <a:extLst>
              <a:ext uri="{FF2B5EF4-FFF2-40B4-BE49-F238E27FC236}">
                <a16:creationId xmlns:a16="http://schemas.microsoft.com/office/drawing/2014/main" id="{59C393E3-38CA-4AAD-B8B2-F56BA37585A4}"/>
              </a:ext>
            </a:extLst>
          </p:cNvPr>
          <p:cNvPicPr>
            <a:picLocks noChangeAspect="1"/>
          </p:cNvPicPr>
          <p:nvPr/>
        </p:nvPicPr>
        <p:blipFill>
          <a:blip r:embed="rId5"/>
          <a:stretch>
            <a:fillRect/>
          </a:stretch>
        </p:blipFill>
        <p:spPr>
          <a:xfrm>
            <a:off x="6458373" y="1552387"/>
            <a:ext cx="3017612" cy="4117557"/>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urpleSpace Slide Background (Purple).pn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83782" y="4670391"/>
            <a:ext cx="9338436" cy="1366600"/>
          </a:xfrm>
          <a:prstGeom prst="rect">
            <a:avLst/>
          </a:prstGeom>
          <a:ln w="12700">
            <a:miter lim="400000"/>
          </a:ln>
        </p:spPr>
      </p:pic>
      <p:sp>
        <p:nvSpPr>
          <p:cNvPr id="4" name="Title 3"/>
          <p:cNvSpPr>
            <a:spLocks noGrp="1"/>
          </p:cNvSpPr>
          <p:nvPr>
            <p:ph type="ctrTitle"/>
          </p:nvPr>
        </p:nvSpPr>
        <p:spPr>
          <a:xfrm>
            <a:off x="666141" y="2648615"/>
            <a:ext cx="8748942" cy="1674870"/>
          </a:xfrm>
        </p:spPr>
        <p:txBody>
          <a:bodyPr>
            <a:noAutofit/>
          </a:bodyPr>
          <a:lstStyle/>
          <a:p>
            <a:br>
              <a:rPr lang="en-GB" sz="3575" b="0" spc="-122" dirty="0">
                <a:solidFill>
                  <a:srgbClr val="82368C"/>
                </a:solidFill>
                <a:latin typeface="+mn-lt"/>
                <a:ea typeface="DINPro-Medium" charset="0"/>
                <a:cs typeface="DINPro-Medium" charset="0"/>
              </a:rPr>
            </a:br>
            <a:br>
              <a:rPr lang="en-GB" sz="2438" b="0" spc="-122" dirty="0">
                <a:solidFill>
                  <a:srgbClr val="82368C"/>
                </a:solidFill>
                <a:latin typeface="+mn-lt"/>
                <a:ea typeface="DINPro-Medium" charset="0"/>
                <a:cs typeface="DINPro-Medium" charset="0"/>
              </a:rPr>
            </a:br>
            <a:endParaRPr lang="en-GB" sz="2438" b="0" spc="-122" dirty="0">
              <a:solidFill>
                <a:srgbClr val="82368C"/>
              </a:solidFill>
              <a:latin typeface="+mn-lt"/>
              <a:ea typeface="DINPro-Medium" charset="0"/>
              <a:cs typeface="DINPro-Medium" charset="0"/>
            </a:endParaRPr>
          </a:p>
        </p:txBody>
      </p:sp>
      <p:sp>
        <p:nvSpPr>
          <p:cNvPr id="9" name="Title 1"/>
          <p:cNvSpPr txBox="1">
            <a:spLocks/>
          </p:cNvSpPr>
          <p:nvPr/>
        </p:nvSpPr>
        <p:spPr>
          <a:xfrm>
            <a:off x="1734840" y="4433431"/>
            <a:ext cx="6315075" cy="762560"/>
          </a:xfrm>
          <a:prstGeom prst="rect">
            <a:avLst/>
          </a:prstGeom>
        </p:spPr>
        <p:txBody>
          <a:bodyPr vert="horz" lIns="74295" tIns="37148" rIns="74295" bIns="37148" rtlCol="0" anchor="ctr">
            <a:normAutofit/>
          </a:bodyPr>
          <a:lstStyle>
            <a:lvl1pPr algn="l" defTabSz="914400" rtl="0" eaLnBrk="1" latinLnBrk="0" hangingPunct="1">
              <a:spcBef>
                <a:spcPct val="0"/>
              </a:spcBef>
              <a:buNone/>
              <a:defRPr sz="4400" b="1" i="0" kern="1200">
                <a:solidFill>
                  <a:schemeClr val="tx1"/>
                </a:solidFill>
                <a:latin typeface="Century Gothic"/>
                <a:ea typeface="+mj-ea"/>
                <a:cs typeface="Century Gothic"/>
              </a:defRPr>
            </a:lvl1pPr>
          </a:lstStyle>
          <a:p>
            <a:endParaRPr lang="en-GB" sz="3250" dirty="0"/>
          </a:p>
        </p:txBody>
      </p:sp>
      <p:sp>
        <p:nvSpPr>
          <p:cNvPr id="10" name="Subtitle 13"/>
          <p:cNvSpPr txBox="1">
            <a:spLocks/>
          </p:cNvSpPr>
          <p:nvPr/>
        </p:nvSpPr>
        <p:spPr>
          <a:xfrm>
            <a:off x="1734840" y="5018495"/>
            <a:ext cx="5200650" cy="633752"/>
          </a:xfrm>
          <a:prstGeom prst="rect">
            <a:avLst/>
          </a:prstGeom>
        </p:spPr>
        <p:txBody>
          <a:bodyPr vert="horz" lIns="74295" tIns="37148" rIns="74295" bIns="37148"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Century Gothic"/>
                <a:ea typeface="+mn-ea"/>
                <a:cs typeface="Century Gothic"/>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Century Gothic"/>
                <a:ea typeface="+mn-ea"/>
                <a:cs typeface="Century Gothic"/>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Century Gothic"/>
                <a:ea typeface="+mn-ea"/>
                <a:cs typeface="Century Gothic"/>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Century Gothic"/>
                <a:ea typeface="+mn-ea"/>
                <a:cs typeface="Century Gothic"/>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Century Gothic"/>
                <a:ea typeface="+mn-ea"/>
                <a:cs typeface="Century Gothic"/>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GB" sz="195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8021" y="3871866"/>
            <a:ext cx="1416539" cy="674512"/>
          </a:xfrm>
          <a:prstGeom prst="rect">
            <a:avLst/>
          </a:prstGeom>
        </p:spPr>
      </p:pic>
      <p:sp>
        <p:nvSpPr>
          <p:cNvPr id="8" name="Title 3">
            <a:extLst>
              <a:ext uri="{FF2B5EF4-FFF2-40B4-BE49-F238E27FC236}">
                <a16:creationId xmlns:a16="http://schemas.microsoft.com/office/drawing/2014/main" id="{6EB00021-52AC-4F4D-926C-462B732E42FA}"/>
              </a:ext>
            </a:extLst>
          </p:cNvPr>
          <p:cNvSpPr txBox="1">
            <a:spLocks/>
          </p:cNvSpPr>
          <p:nvPr/>
        </p:nvSpPr>
        <p:spPr>
          <a:xfrm>
            <a:off x="666141" y="5305938"/>
            <a:ext cx="6914580" cy="506744"/>
          </a:xfrm>
          <a:prstGeom prst="rect">
            <a:avLst/>
          </a:prstGeom>
        </p:spPr>
        <p:txBody>
          <a:bodyPr vert="horz" lIns="74295" tIns="37148" rIns="74295" bIns="37148" rtlCol="0" anchor="ctr">
            <a:noAutofit/>
          </a:bodyPr>
          <a:lstStyle>
            <a:lvl1pPr algn="l" defTabSz="914400" rtl="0" eaLnBrk="1" latinLnBrk="0" hangingPunct="1">
              <a:spcBef>
                <a:spcPct val="0"/>
              </a:spcBef>
              <a:buNone/>
              <a:defRPr sz="3600" b="1" i="0" kern="1200">
                <a:solidFill>
                  <a:schemeClr val="tx1"/>
                </a:solidFill>
                <a:latin typeface="Century Gothic"/>
                <a:ea typeface="+mj-ea"/>
                <a:cs typeface="Century Gothic"/>
              </a:defRPr>
            </a:lvl1pPr>
          </a:lstStyle>
          <a:p>
            <a:r>
              <a:rPr lang="en-GB" sz="1950" b="0" spc="-122" dirty="0">
                <a:solidFill>
                  <a:schemeClr val="bg1"/>
                </a:solidFill>
                <a:latin typeface="+mn-lt"/>
                <a:ea typeface="DINPro-MediumItalic" charset="0"/>
                <a:cs typeface="DINPro-MediumItalic" charset="0"/>
              </a:rPr>
              <a:t>Building disability confidence from the inside out</a:t>
            </a:r>
          </a:p>
        </p:txBody>
      </p:sp>
      <p:pic>
        <p:nvPicPr>
          <p:cNvPr id="11" name="Picture 8" descr="PLU logo ">
            <a:extLst>
              <a:ext uri="{FF2B5EF4-FFF2-40B4-BE49-F238E27FC236}">
                <a16:creationId xmlns:a16="http://schemas.microsoft.com/office/drawing/2014/main" id="{35CE81AE-DB10-674A-9148-7448821D1A1B}"/>
              </a:ext>
            </a:extLst>
          </p:cNvPr>
          <p:cNvPicPr>
            <a:picLocks noChangeAspect="1"/>
          </p:cNvPicPr>
          <p:nvPr/>
        </p:nvPicPr>
        <p:blipFill>
          <a:blip r:embed="rId5"/>
          <a:srcRect/>
          <a:stretch>
            <a:fillRect/>
          </a:stretch>
        </p:blipFill>
        <p:spPr>
          <a:xfrm>
            <a:off x="7904560" y="2779280"/>
            <a:ext cx="1717658" cy="1717658"/>
          </a:xfrm>
          <a:prstGeom prst="rect">
            <a:avLst/>
          </a:prstGeom>
        </p:spPr>
      </p:pic>
      <p:sp>
        <p:nvSpPr>
          <p:cNvPr id="2" name="TextBox 1">
            <a:extLst>
              <a:ext uri="{FF2B5EF4-FFF2-40B4-BE49-F238E27FC236}">
                <a16:creationId xmlns:a16="http://schemas.microsoft.com/office/drawing/2014/main" id="{400C8DCC-4A29-A046-8E3A-DCA5A179FE72}"/>
              </a:ext>
            </a:extLst>
          </p:cNvPr>
          <p:cNvSpPr txBox="1"/>
          <p:nvPr/>
        </p:nvSpPr>
        <p:spPr>
          <a:xfrm>
            <a:off x="283782" y="1059637"/>
            <a:ext cx="6367979" cy="3831690"/>
          </a:xfrm>
          <a:prstGeom prst="rect">
            <a:avLst/>
          </a:prstGeom>
          <a:noFill/>
        </p:spPr>
        <p:txBody>
          <a:bodyPr wrap="square" rtlCol="0">
            <a:spAutoFit/>
          </a:bodyPr>
          <a:lstStyle/>
          <a:p>
            <a:endParaRPr lang="en-GB" sz="1869" dirty="0">
              <a:latin typeface="Calibri" panose="020F0502020204030204" pitchFamily="34" charset="0"/>
              <a:ea typeface="DengXian" panose="02010600030101010101" pitchFamily="2" charset="-122"/>
              <a:cs typeface="Arial" panose="020B0604020202020204" pitchFamily="34" charset="0"/>
            </a:endParaRPr>
          </a:p>
          <a:p>
            <a:r>
              <a:rPr lang="en-GB" sz="1869" b="1" dirty="0">
                <a:solidFill>
                  <a:srgbClr val="7030A0"/>
                </a:solidFill>
                <a:latin typeface="Calibri" panose="020F0502020204030204" pitchFamily="34" charset="0"/>
                <a:ea typeface="DengXian" panose="02010600030101010101" pitchFamily="2" charset="-122"/>
                <a:cs typeface="Arial" panose="020B0604020202020204" pitchFamily="34" charset="0"/>
              </a:rPr>
              <a:t>#PurpleLightUp: </a:t>
            </a:r>
            <a:r>
              <a:rPr lang="en-GB" sz="1869" dirty="0">
                <a:latin typeface="Calibri" panose="020F0502020204030204" pitchFamily="34" charset="0"/>
                <a:ea typeface="DengXian" panose="02010600030101010101" pitchFamily="2" charset="-122"/>
                <a:cs typeface="Arial" panose="020B0604020202020204" pitchFamily="34" charset="0"/>
                <a:hlinkClick r:id="rId6">
                  <a:extLst>
                    <a:ext uri="{A12FA001-AC4F-418D-AE19-62706E023703}">
                      <ahyp:hlinkClr xmlns:ahyp="http://schemas.microsoft.com/office/drawing/2018/hyperlinkcolor" val="tx"/>
                    </a:ext>
                  </a:extLst>
                </a:hlinkClick>
              </a:rPr>
              <a:t>https://www.purplespace.org/purple-light-up</a:t>
            </a:r>
            <a:endParaRPr lang="en-GB" sz="1869" dirty="0">
              <a:latin typeface="Calibri" panose="020F0502020204030204" pitchFamily="34" charset="0"/>
              <a:ea typeface="DengXian" panose="02010600030101010101" pitchFamily="2" charset="-122"/>
              <a:cs typeface="Arial" panose="020B0604020202020204" pitchFamily="34" charset="0"/>
            </a:endParaRPr>
          </a:p>
          <a:p>
            <a:endParaRPr lang="en-GB" sz="1869" dirty="0">
              <a:latin typeface="Calibri" panose="020F0502020204030204" pitchFamily="34" charset="0"/>
              <a:ea typeface="DengXian" panose="02010600030101010101" pitchFamily="2" charset="-122"/>
              <a:cs typeface="Arial" panose="020B0604020202020204" pitchFamily="34" charset="0"/>
            </a:endParaRPr>
          </a:p>
          <a:p>
            <a:r>
              <a:rPr lang="en-GB" sz="1869" b="1" dirty="0">
                <a:solidFill>
                  <a:srgbClr val="7030A0"/>
                </a:solidFill>
                <a:latin typeface="Calibri" panose="020F0502020204030204" pitchFamily="34" charset="0"/>
                <a:ea typeface="DengXian" panose="02010600030101010101" pitchFamily="2" charset="-122"/>
                <a:cs typeface="Arial" panose="020B0604020202020204" pitchFamily="34" charset="0"/>
              </a:rPr>
              <a:t>PurpleSpace website: </a:t>
            </a:r>
            <a:r>
              <a:rPr lang="en-GB" sz="1869" dirty="0">
                <a:latin typeface="Calibri" panose="020F0502020204030204" pitchFamily="34" charset="0"/>
                <a:ea typeface="DengXian" panose="02010600030101010101" pitchFamily="2" charset="-122"/>
                <a:cs typeface="Arial" panose="020B0604020202020204" pitchFamily="34" charset="0"/>
                <a:hlinkClick r:id="rId7">
                  <a:extLst>
                    <a:ext uri="{A12FA001-AC4F-418D-AE19-62706E023703}">
                      <ahyp:hlinkClr xmlns:ahyp="http://schemas.microsoft.com/office/drawing/2018/hyperlinkcolor" val="tx"/>
                    </a:ext>
                  </a:extLst>
                </a:hlinkClick>
              </a:rPr>
              <a:t>www.purplespace.org</a:t>
            </a:r>
            <a:r>
              <a:rPr lang="en-GB" sz="1869" dirty="0">
                <a:latin typeface="Calibri" panose="020F0502020204030204" pitchFamily="34" charset="0"/>
                <a:ea typeface="DengXian" panose="02010600030101010101" pitchFamily="2" charset="-122"/>
                <a:cs typeface="Arial" panose="020B0604020202020204" pitchFamily="34" charset="0"/>
              </a:rPr>
              <a:t> </a:t>
            </a:r>
          </a:p>
          <a:p>
            <a:endParaRPr lang="en-GB" sz="1869" dirty="0">
              <a:latin typeface="Calibri" panose="020F0502020204030204" pitchFamily="34" charset="0"/>
              <a:ea typeface="DengXian" panose="02010600030101010101" pitchFamily="2" charset="-122"/>
              <a:cs typeface="Arial" panose="020B0604020202020204" pitchFamily="34" charset="0"/>
            </a:endParaRPr>
          </a:p>
          <a:p>
            <a:r>
              <a:rPr lang="en-GB" sz="1869" b="1" dirty="0">
                <a:solidFill>
                  <a:srgbClr val="7030A0"/>
                </a:solidFill>
                <a:latin typeface="Calibri" panose="020F0502020204030204" pitchFamily="34" charset="0"/>
                <a:ea typeface="DengXian" panose="02010600030101010101" pitchFamily="2" charset="-122"/>
                <a:cs typeface="Arial" panose="020B0604020202020204" pitchFamily="34" charset="0"/>
              </a:rPr>
              <a:t>Email: </a:t>
            </a:r>
            <a:r>
              <a:rPr lang="en-GB" sz="1869" dirty="0">
                <a:latin typeface="Calibri" panose="020F0502020204030204" pitchFamily="34" charset="0"/>
                <a:ea typeface="DengXian" panose="02010600030101010101" pitchFamily="2" charset="-122"/>
                <a:cs typeface="Arial" panose="020B0604020202020204" pitchFamily="34" charset="0"/>
                <a:hlinkClick r:id="rId8">
                  <a:extLst>
                    <a:ext uri="{A12FA001-AC4F-418D-AE19-62706E023703}">
                      <ahyp:hlinkClr xmlns:ahyp="http://schemas.microsoft.com/office/drawing/2018/hyperlinkcolor" val="tx"/>
                    </a:ext>
                  </a:extLst>
                </a:hlinkClick>
              </a:rPr>
              <a:t>hello@purplespace.org</a:t>
            </a:r>
            <a:r>
              <a:rPr lang="en-GB" sz="1869" dirty="0">
                <a:latin typeface="Calibri" panose="020F0502020204030204" pitchFamily="34" charset="0"/>
                <a:ea typeface="DengXian" panose="02010600030101010101" pitchFamily="2" charset="-122"/>
                <a:cs typeface="Arial" panose="020B0604020202020204" pitchFamily="34" charset="0"/>
              </a:rPr>
              <a:t> </a:t>
            </a:r>
          </a:p>
          <a:p>
            <a:endParaRPr lang="en-GB" sz="1869" dirty="0">
              <a:latin typeface="Calibri" panose="020F0502020204030204" pitchFamily="34" charset="0"/>
              <a:ea typeface="DengXian" panose="02010600030101010101" pitchFamily="2" charset="-122"/>
              <a:cs typeface="Arial" panose="020B0604020202020204" pitchFamily="34" charset="0"/>
            </a:endParaRPr>
          </a:p>
          <a:p>
            <a:r>
              <a:rPr lang="en-GB" sz="1869" b="1" dirty="0">
                <a:solidFill>
                  <a:srgbClr val="7030A0"/>
                </a:solidFill>
                <a:latin typeface="Calibri" panose="020F0502020204030204" pitchFamily="34" charset="0"/>
                <a:ea typeface="DengXian" panose="02010600030101010101" pitchFamily="2" charset="-122"/>
                <a:cs typeface="Arial" panose="020B0604020202020204" pitchFamily="34" charset="0"/>
              </a:rPr>
              <a:t>Twitter: </a:t>
            </a:r>
            <a:r>
              <a:rPr lang="en-GB" sz="1869" dirty="0">
                <a:latin typeface="Calibri" panose="020F0502020204030204" pitchFamily="34" charset="0"/>
                <a:ea typeface="DengXian" panose="02010600030101010101" pitchFamily="2" charset="-122"/>
                <a:cs typeface="Arial" panose="020B0604020202020204" pitchFamily="34" charset="0"/>
              </a:rPr>
              <a:t>@</a:t>
            </a:r>
            <a:r>
              <a:rPr lang="en-GB" sz="1869" dirty="0" err="1">
                <a:latin typeface="Calibri" panose="020F0502020204030204" pitchFamily="34" charset="0"/>
                <a:ea typeface="DengXian" panose="02010600030101010101" pitchFamily="2" charset="-122"/>
                <a:cs typeface="Arial" panose="020B0604020202020204" pitchFamily="34" charset="0"/>
              </a:rPr>
              <a:t>mypurplespace</a:t>
            </a:r>
            <a:endParaRPr lang="en-GB" sz="1869" dirty="0">
              <a:latin typeface="Calibri" panose="020F0502020204030204" pitchFamily="34" charset="0"/>
              <a:ea typeface="DengXian" panose="02010600030101010101" pitchFamily="2" charset="-122"/>
              <a:cs typeface="Arial" panose="020B0604020202020204" pitchFamily="34" charset="0"/>
            </a:endParaRPr>
          </a:p>
          <a:p>
            <a:endParaRPr lang="en-GB" sz="1869" dirty="0">
              <a:latin typeface="Calibri" panose="020F0502020204030204" pitchFamily="34" charset="0"/>
              <a:ea typeface="DengXian" panose="02010600030101010101" pitchFamily="2" charset="-122"/>
              <a:cs typeface="Arial" panose="020B0604020202020204" pitchFamily="34" charset="0"/>
            </a:endParaRPr>
          </a:p>
          <a:p>
            <a:r>
              <a:rPr lang="en-GB" sz="1869" b="1" dirty="0">
                <a:solidFill>
                  <a:srgbClr val="7030A0"/>
                </a:solidFill>
                <a:latin typeface="Calibri" panose="020F0502020204030204" pitchFamily="34" charset="0"/>
                <a:ea typeface="DengXian" panose="02010600030101010101" pitchFamily="2" charset="-122"/>
                <a:cs typeface="Arial" panose="020B0604020202020204" pitchFamily="34" charset="0"/>
              </a:rPr>
              <a:t>LinkedIn</a:t>
            </a:r>
            <a:r>
              <a:rPr lang="en-GB" sz="1869" dirty="0">
                <a:latin typeface="Calibri" panose="020F0502020204030204" pitchFamily="34" charset="0"/>
                <a:ea typeface="DengXian" panose="02010600030101010101" pitchFamily="2" charset="-122"/>
                <a:cs typeface="Arial" panose="020B0604020202020204" pitchFamily="34" charset="0"/>
              </a:rPr>
              <a:t>: linkedin.com/company/</a:t>
            </a:r>
            <a:r>
              <a:rPr lang="en-GB" sz="1869" dirty="0" err="1">
                <a:latin typeface="Calibri" panose="020F0502020204030204" pitchFamily="34" charset="0"/>
                <a:ea typeface="DengXian" panose="02010600030101010101" pitchFamily="2" charset="-122"/>
                <a:cs typeface="Arial" panose="020B0604020202020204" pitchFamily="34" charset="0"/>
              </a:rPr>
              <a:t>purplespace</a:t>
            </a:r>
            <a:endParaRPr lang="en-GB" sz="1869" dirty="0">
              <a:latin typeface="Calibri" panose="020F0502020204030204" pitchFamily="34" charset="0"/>
              <a:ea typeface="DengXian" panose="02010600030101010101" pitchFamily="2" charset="-122"/>
              <a:cs typeface="Arial" panose="020B0604020202020204" pitchFamily="34" charset="0"/>
            </a:endParaRPr>
          </a:p>
          <a:p>
            <a:endParaRPr lang="en-GB" sz="1869" dirty="0">
              <a:latin typeface="Calibri" panose="020F0502020204030204" pitchFamily="34" charset="0"/>
              <a:ea typeface="DengXian" panose="02010600030101010101" pitchFamily="2" charset="-122"/>
              <a:cs typeface="Arial" panose="020B0604020202020204" pitchFamily="34" charset="0"/>
            </a:endParaRPr>
          </a:p>
          <a:p>
            <a:r>
              <a:rPr lang="en-GB" sz="1869" b="1" dirty="0">
                <a:solidFill>
                  <a:srgbClr val="7030A0"/>
                </a:solidFill>
                <a:latin typeface="Calibri" panose="020F0502020204030204" pitchFamily="34" charset="0"/>
                <a:ea typeface="DengXian" panose="02010600030101010101" pitchFamily="2" charset="-122"/>
                <a:cs typeface="Arial" panose="020B0604020202020204" pitchFamily="34" charset="0"/>
              </a:rPr>
              <a:t>Facebook</a:t>
            </a:r>
            <a:r>
              <a:rPr lang="en-GB" sz="1869" dirty="0">
                <a:latin typeface="Calibri" panose="020F0502020204030204" pitchFamily="34" charset="0"/>
                <a:ea typeface="DengXian" panose="02010600030101010101" pitchFamily="2" charset="-122"/>
                <a:cs typeface="Arial" panose="020B0604020202020204" pitchFamily="34" charset="0"/>
              </a:rPr>
              <a:t>: facebook.com/</a:t>
            </a:r>
            <a:r>
              <a:rPr lang="en-GB" sz="1869" dirty="0" err="1">
                <a:latin typeface="Calibri" panose="020F0502020204030204" pitchFamily="34" charset="0"/>
                <a:ea typeface="DengXian" panose="02010600030101010101" pitchFamily="2" charset="-122"/>
                <a:cs typeface="Arial" panose="020B0604020202020204" pitchFamily="34" charset="0"/>
              </a:rPr>
              <a:t>mypurplespace</a:t>
            </a:r>
            <a:endParaRPr lang="en-GB" sz="1869" dirty="0">
              <a:latin typeface="Calibri" panose="020F0502020204030204" pitchFamily="34" charset="0"/>
              <a:ea typeface="DengXian" panose="02010600030101010101" pitchFamily="2" charset="-122"/>
              <a:cs typeface="Arial" panose="020B0604020202020204" pitchFamily="34" charset="0"/>
            </a:endParaRPr>
          </a:p>
          <a:p>
            <a:endParaRPr lang="en-US" sz="1869" dirty="0"/>
          </a:p>
        </p:txBody>
      </p:sp>
      <p:sp>
        <p:nvSpPr>
          <p:cNvPr id="5" name="TextBox 4">
            <a:extLst>
              <a:ext uri="{FF2B5EF4-FFF2-40B4-BE49-F238E27FC236}">
                <a16:creationId xmlns:a16="http://schemas.microsoft.com/office/drawing/2014/main" id="{800F029B-00C5-41C4-B188-368954C13793}"/>
              </a:ext>
            </a:extLst>
          </p:cNvPr>
          <p:cNvSpPr txBox="1"/>
          <p:nvPr/>
        </p:nvSpPr>
        <p:spPr>
          <a:xfrm>
            <a:off x="480645" y="128908"/>
            <a:ext cx="4818185" cy="914400"/>
          </a:xfrm>
          <a:prstGeom prst="rect">
            <a:avLst/>
          </a:prstGeom>
          <a:noFill/>
        </p:spPr>
        <p:txBody>
          <a:bodyPr wrap="none" lIns="0" tIns="0" rIns="0" bIns="0" rtlCol="0">
            <a:noAutofit/>
          </a:bodyPr>
          <a:lstStyle/>
          <a:p>
            <a:pPr algn="l"/>
            <a:r>
              <a:rPr lang="en-GB" sz="3400" b="1" dirty="0" err="1">
                <a:solidFill>
                  <a:schemeClr val="accent1"/>
                </a:solidFill>
              </a:rPr>
              <a:t>PurpleSpace</a:t>
            </a:r>
            <a:endParaRPr lang="en-GB" sz="3400" b="1" dirty="0">
              <a:solidFill>
                <a:schemeClr val="accent1"/>
              </a:solidFill>
            </a:endParaRPr>
          </a:p>
          <a:p>
            <a:pPr algn="l"/>
            <a:r>
              <a:rPr lang="en-GB" sz="3400" b="1" dirty="0">
                <a:solidFill>
                  <a:schemeClr val="accent1"/>
                </a:solidFill>
              </a:rPr>
              <a:t>Contact Details</a:t>
            </a:r>
          </a:p>
        </p:txBody>
      </p:sp>
    </p:spTree>
    <p:extLst>
      <p:ext uri="{BB962C8B-B14F-4D97-AF65-F5344CB8AC3E}">
        <p14:creationId xmlns:p14="http://schemas.microsoft.com/office/powerpoint/2010/main" val="2317433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CFEF6-3627-4782-B5BA-846D70CAD918}"/>
              </a:ext>
            </a:extLst>
          </p:cNvPr>
          <p:cNvSpPr>
            <a:spLocks noGrp="1"/>
          </p:cNvSpPr>
          <p:nvPr>
            <p:ph type="title"/>
          </p:nvPr>
        </p:nvSpPr>
        <p:spPr>
          <a:xfrm>
            <a:off x="292500" y="358782"/>
            <a:ext cx="7714362" cy="1340417"/>
          </a:xfrm>
        </p:spPr>
        <p:txBody>
          <a:bodyPr/>
          <a:lstStyle/>
          <a:p>
            <a:r>
              <a:rPr lang="en-GB" dirty="0"/>
              <a:t>#</a:t>
            </a:r>
            <a:r>
              <a:rPr lang="en-GB" dirty="0" err="1"/>
              <a:t>PurpleLightUp</a:t>
            </a:r>
            <a:r>
              <a:rPr lang="en-GB" dirty="0"/>
              <a:t> </a:t>
            </a:r>
            <a:br>
              <a:rPr lang="en-GB" dirty="0"/>
            </a:br>
            <a:r>
              <a:rPr lang="en-GB" dirty="0"/>
              <a:t>About the Movement</a:t>
            </a:r>
          </a:p>
        </p:txBody>
      </p:sp>
      <p:sp>
        <p:nvSpPr>
          <p:cNvPr id="3" name="Slide Number Placeholder 2">
            <a:extLst>
              <a:ext uri="{FF2B5EF4-FFF2-40B4-BE49-F238E27FC236}">
                <a16:creationId xmlns:a16="http://schemas.microsoft.com/office/drawing/2014/main" id="{87BF574C-A535-49E1-B57C-D02ED3D584B2}"/>
              </a:ext>
            </a:extLst>
          </p:cNvPr>
          <p:cNvSpPr>
            <a:spLocks noGrp="1"/>
          </p:cNvSpPr>
          <p:nvPr>
            <p:ph type="sldNum" sz="quarter" idx="12"/>
          </p:nvPr>
        </p:nvSpPr>
        <p:spPr/>
        <p:txBody>
          <a:bodyPr/>
          <a:lstStyle/>
          <a:p>
            <a:fld id="{293B8A09-8DEB-4DB8-9D96-820A6596E217}" type="slidenum">
              <a:rPr lang="en-GB" smtClean="0"/>
              <a:pPr/>
              <a:t>2</a:t>
            </a:fld>
            <a:endParaRPr lang="en-GB" dirty="0"/>
          </a:p>
        </p:txBody>
      </p:sp>
      <p:pic>
        <p:nvPicPr>
          <p:cNvPr id="5" name="Content Placeholder 4">
            <a:extLst>
              <a:ext uri="{FF2B5EF4-FFF2-40B4-BE49-F238E27FC236}">
                <a16:creationId xmlns:a16="http://schemas.microsoft.com/office/drawing/2014/main" id="{85CE88F9-A579-485A-B2E2-AF9A7D7CAE67}"/>
              </a:ext>
            </a:extLst>
          </p:cNvPr>
          <p:cNvPicPr>
            <a:picLocks noGrp="1" noChangeAspect="1"/>
          </p:cNvPicPr>
          <p:nvPr>
            <p:ph sz="quarter" idx="13"/>
          </p:nvPr>
        </p:nvPicPr>
        <p:blipFill>
          <a:blip r:embed="rId2"/>
          <a:stretch>
            <a:fillRect/>
          </a:stretch>
        </p:blipFill>
        <p:spPr>
          <a:xfrm>
            <a:off x="5881258" y="1323487"/>
            <a:ext cx="3732242" cy="3816350"/>
          </a:xfrm>
          <a:prstGeom prst="rect">
            <a:avLst/>
          </a:prstGeom>
        </p:spPr>
      </p:pic>
      <p:pic>
        <p:nvPicPr>
          <p:cNvPr id="6" name="Picture 5" descr="PurpleSpace logo ">
            <a:extLst>
              <a:ext uri="{FF2B5EF4-FFF2-40B4-BE49-F238E27FC236}">
                <a16:creationId xmlns:a16="http://schemas.microsoft.com/office/drawing/2014/main" id="{570BED27-DB36-4AF3-9480-7DCB00165D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9927" y="5977632"/>
            <a:ext cx="1416539" cy="674512"/>
          </a:xfrm>
          <a:prstGeom prst="rect">
            <a:avLst/>
          </a:prstGeom>
        </p:spPr>
      </p:pic>
      <p:pic>
        <p:nvPicPr>
          <p:cNvPr id="7" name="Picture 8" descr="PLU logo ">
            <a:extLst>
              <a:ext uri="{FF2B5EF4-FFF2-40B4-BE49-F238E27FC236}">
                <a16:creationId xmlns:a16="http://schemas.microsoft.com/office/drawing/2014/main" id="{C224C5FF-AB68-4C1B-9FAA-921727C14CB2}"/>
              </a:ext>
            </a:extLst>
          </p:cNvPr>
          <p:cNvPicPr>
            <a:picLocks noChangeAspect="1"/>
          </p:cNvPicPr>
          <p:nvPr/>
        </p:nvPicPr>
        <p:blipFill>
          <a:blip r:embed="rId4"/>
          <a:srcRect/>
          <a:stretch>
            <a:fillRect/>
          </a:stretch>
        </p:blipFill>
        <p:spPr>
          <a:xfrm>
            <a:off x="7555135" y="5140342"/>
            <a:ext cx="1717658" cy="1717658"/>
          </a:xfrm>
          <a:prstGeom prst="rect">
            <a:avLst/>
          </a:prstGeom>
        </p:spPr>
      </p:pic>
      <p:sp>
        <p:nvSpPr>
          <p:cNvPr id="8" name="Rectangle 7">
            <a:extLst>
              <a:ext uri="{FF2B5EF4-FFF2-40B4-BE49-F238E27FC236}">
                <a16:creationId xmlns:a16="http://schemas.microsoft.com/office/drawing/2014/main" id="{4500F7D0-2515-4BBD-8533-05B670DE2E63}"/>
              </a:ext>
            </a:extLst>
          </p:cNvPr>
          <p:cNvSpPr/>
          <p:nvPr/>
        </p:nvSpPr>
        <p:spPr>
          <a:xfrm flipH="1">
            <a:off x="292500" y="1398179"/>
            <a:ext cx="5514235" cy="3666966"/>
          </a:xfrm>
          <a:prstGeom prst="rect">
            <a:avLst/>
          </a:prstGeom>
        </p:spPr>
        <p:txBody>
          <a:bodyPr wrap="square">
            <a:spAutoFit/>
          </a:bodyPr>
          <a:lstStyle/>
          <a:p>
            <a:r>
              <a:rPr lang="en-GB" sz="1400" b="1" dirty="0">
                <a:solidFill>
                  <a:srgbClr val="7030A0"/>
                </a:solidFill>
                <a:ea typeface="DengXian" panose="02010600030101010101" pitchFamily="2" charset="-122"/>
                <a:cs typeface="Arial" panose="020B0604020202020204" pitchFamily="34" charset="0"/>
              </a:rPr>
              <a:t>#</a:t>
            </a:r>
            <a:r>
              <a:rPr lang="en-GB" sz="1400" b="1" dirty="0" err="1">
                <a:solidFill>
                  <a:srgbClr val="7030A0"/>
                </a:solidFill>
                <a:ea typeface="DengXian" panose="02010600030101010101" pitchFamily="2" charset="-122"/>
                <a:cs typeface="Arial" panose="020B0604020202020204" pitchFamily="34" charset="0"/>
              </a:rPr>
              <a:t>PurpleLightUp</a:t>
            </a:r>
            <a:r>
              <a:rPr lang="en-GB" sz="1400" dirty="0">
                <a:solidFill>
                  <a:srgbClr val="7030A0"/>
                </a:solidFill>
                <a:ea typeface="DengXian" panose="02010600030101010101" pitchFamily="2" charset="-122"/>
                <a:cs typeface="Arial" panose="020B0604020202020204" pitchFamily="34" charset="0"/>
              </a:rPr>
              <a:t> </a:t>
            </a:r>
            <a:r>
              <a:rPr lang="en-GB" sz="1400" dirty="0">
                <a:ea typeface="DengXian" panose="02010600030101010101" pitchFamily="2" charset="-122"/>
                <a:cs typeface="Arial" panose="020B0604020202020204" pitchFamily="34" charset="0"/>
              </a:rPr>
              <a:t>is a game-changing global movement led by </a:t>
            </a:r>
            <a:r>
              <a:rPr lang="en-GB" sz="1400" b="1" dirty="0" err="1">
                <a:solidFill>
                  <a:srgbClr val="7030A0"/>
                </a:solidFill>
                <a:ea typeface="DengXian" panose="02010600030101010101" pitchFamily="2" charset="-122"/>
                <a:cs typeface="Arial" panose="020B0604020202020204" pitchFamily="34" charset="0"/>
              </a:rPr>
              <a:t>PurpleSpace</a:t>
            </a:r>
            <a:r>
              <a:rPr lang="en-GB" sz="1400" b="1" dirty="0">
                <a:solidFill>
                  <a:srgbClr val="7030A0"/>
                </a:solidFill>
                <a:ea typeface="DengXian" panose="02010600030101010101" pitchFamily="2" charset="-122"/>
                <a:cs typeface="Arial" panose="020B0604020202020204" pitchFamily="34" charset="0"/>
              </a:rPr>
              <a:t>. </a:t>
            </a:r>
            <a:r>
              <a:rPr lang="en-GB" sz="1400" dirty="0">
                <a:ea typeface="DengXian" panose="02010600030101010101" pitchFamily="2" charset="-122"/>
                <a:cs typeface="Arial" panose="020B0604020202020204" pitchFamily="34" charset="0"/>
              </a:rPr>
              <a:t>It is designed to celebrate the economic contribution of employees with disabilities and is a mark of respect to the UN International Day of Persons with Disabilities every 3</a:t>
            </a:r>
            <a:r>
              <a:rPr lang="en-GB" sz="1400" baseline="30000" dirty="0">
                <a:ea typeface="DengXian" panose="02010600030101010101" pitchFamily="2" charset="-122"/>
                <a:cs typeface="Arial" panose="020B0604020202020204" pitchFamily="34" charset="0"/>
              </a:rPr>
              <a:t>rd</a:t>
            </a:r>
            <a:r>
              <a:rPr lang="en-GB" sz="1400" dirty="0">
                <a:ea typeface="DengXian" panose="02010600030101010101" pitchFamily="2" charset="-122"/>
                <a:cs typeface="Arial" panose="020B0604020202020204" pitchFamily="34" charset="0"/>
              </a:rPr>
              <a:t> December.</a:t>
            </a:r>
          </a:p>
          <a:p>
            <a:endParaRPr lang="en-GB" sz="1400" dirty="0">
              <a:ea typeface="DengXian" panose="02010600030101010101" pitchFamily="2" charset="-122"/>
              <a:cs typeface="Arial" panose="020B0604020202020204" pitchFamily="34" charset="0"/>
            </a:endParaRPr>
          </a:p>
          <a:p>
            <a:r>
              <a:rPr lang="en-GB" sz="1400" b="1" dirty="0">
                <a:solidFill>
                  <a:srgbClr val="7030A0"/>
                </a:solidFill>
                <a:ea typeface="DengXian" panose="02010600030101010101" pitchFamily="2" charset="-122"/>
                <a:cs typeface="Arial" panose="020B0604020202020204" pitchFamily="34" charset="0"/>
              </a:rPr>
              <a:t>#</a:t>
            </a:r>
            <a:r>
              <a:rPr lang="en-GB" sz="1400" b="1" dirty="0" err="1">
                <a:solidFill>
                  <a:srgbClr val="7030A0"/>
                </a:solidFill>
                <a:ea typeface="DengXian" panose="02010600030101010101" pitchFamily="2" charset="-122"/>
                <a:cs typeface="Arial" panose="020B0604020202020204" pitchFamily="34" charset="0"/>
              </a:rPr>
              <a:t>PurpleLightUp</a:t>
            </a:r>
            <a:r>
              <a:rPr lang="en-GB" sz="1400" dirty="0">
                <a:solidFill>
                  <a:srgbClr val="7030A0"/>
                </a:solidFill>
                <a:ea typeface="DengXian" panose="02010600030101010101" pitchFamily="2" charset="-122"/>
                <a:cs typeface="Arial" panose="020B0604020202020204" pitchFamily="34" charset="0"/>
              </a:rPr>
              <a:t> </a:t>
            </a:r>
            <a:r>
              <a:rPr lang="en-GB" sz="1400" dirty="0">
                <a:ea typeface="DengXian" panose="02010600030101010101" pitchFamily="2" charset="-122"/>
                <a:cs typeface="Arial" panose="020B0604020202020204" pitchFamily="34" charset="0"/>
              </a:rPr>
              <a:t>enables disability Employee Resource Groups / networks and their employers to accelerate culture change around the world.</a:t>
            </a:r>
          </a:p>
          <a:p>
            <a:endParaRPr lang="en-GB" sz="1400" dirty="0">
              <a:ea typeface="DengXian" panose="02010600030101010101" pitchFamily="2" charset="-122"/>
              <a:cs typeface="Arial" panose="020B0604020202020204" pitchFamily="34" charset="0"/>
            </a:endParaRPr>
          </a:p>
          <a:p>
            <a:pPr>
              <a:lnSpc>
                <a:spcPct val="107000"/>
              </a:lnSpc>
              <a:spcAft>
                <a:spcPts val="650"/>
              </a:spcAft>
            </a:pPr>
            <a:r>
              <a:rPr lang="en-GB" sz="1400" dirty="0">
                <a:ea typeface="Calibri" panose="020F0502020204030204" pitchFamily="34" charset="0"/>
                <a:cs typeface="Arial" panose="020B0604020202020204" pitchFamily="34" charset="0"/>
              </a:rPr>
              <a:t>Organisations that participate in </a:t>
            </a:r>
            <a:r>
              <a:rPr lang="en-GB" sz="1400" b="1" dirty="0">
                <a:solidFill>
                  <a:srgbClr val="7030A0"/>
                </a:solidFill>
                <a:ea typeface="DengXian" panose="02010600030101010101" pitchFamily="2" charset="-122"/>
                <a:cs typeface="Arial" panose="020B0604020202020204" pitchFamily="34" charset="0"/>
              </a:rPr>
              <a:t>#</a:t>
            </a:r>
            <a:r>
              <a:rPr lang="en-GB" sz="1400" b="1" dirty="0" err="1">
                <a:solidFill>
                  <a:srgbClr val="7030A0"/>
                </a:solidFill>
                <a:ea typeface="DengXian" panose="02010600030101010101" pitchFamily="2" charset="-122"/>
                <a:cs typeface="Arial" panose="020B0604020202020204" pitchFamily="34" charset="0"/>
              </a:rPr>
              <a:t>PurpleLightUp</a:t>
            </a:r>
            <a:r>
              <a:rPr lang="en-GB" sz="1400" dirty="0">
                <a:solidFill>
                  <a:srgbClr val="7030A0"/>
                </a:solidFill>
                <a:ea typeface="DengXian" panose="02010600030101010101" pitchFamily="2" charset="-122"/>
                <a:cs typeface="Arial" panose="020B0604020202020204" pitchFamily="34" charset="0"/>
              </a:rPr>
              <a:t> </a:t>
            </a:r>
            <a:r>
              <a:rPr lang="en-GB" sz="1400" dirty="0">
                <a:ea typeface="DengXian" panose="02010600030101010101" pitchFamily="2" charset="-122"/>
                <a:cs typeface="Arial" panose="020B0604020202020204" pitchFamily="34" charset="0"/>
              </a:rPr>
              <a:t>are </a:t>
            </a:r>
            <a:r>
              <a:rPr lang="en-GB" sz="1400" dirty="0">
                <a:ea typeface="Calibri" panose="020F0502020204030204" pitchFamily="34" charset="0"/>
                <a:cs typeface="Arial" panose="020B0604020202020204" pitchFamily="34" charset="0"/>
              </a:rPr>
              <a:t>signalling one, or more, of the following:</a:t>
            </a:r>
          </a:p>
          <a:p>
            <a:pPr marL="278606" indent="-278606">
              <a:lnSpc>
                <a:spcPct val="107000"/>
              </a:lnSpc>
              <a:spcAft>
                <a:spcPts val="650"/>
              </a:spcAft>
              <a:buClr>
                <a:srgbClr val="7030A0"/>
              </a:buClr>
              <a:buFont typeface="Symbol" panose="05050102010706020507" pitchFamily="18" charset="2"/>
              <a:buChar char=""/>
            </a:pPr>
            <a:r>
              <a:rPr lang="en-GB" sz="1400" dirty="0">
                <a:ea typeface="Calibri" panose="020F0502020204030204" pitchFamily="34" charset="0"/>
                <a:cs typeface="Arial" panose="020B0604020202020204" pitchFamily="34" charset="0"/>
              </a:rPr>
              <a:t>Their disability Employee Resource Group/Network matters to them and they value their leadership, challenge and innovation.</a:t>
            </a:r>
          </a:p>
          <a:p>
            <a:pPr marL="278606" indent="-278606">
              <a:lnSpc>
                <a:spcPct val="107000"/>
              </a:lnSpc>
              <a:spcAft>
                <a:spcPts val="650"/>
              </a:spcAft>
              <a:buClr>
                <a:srgbClr val="7030A0"/>
              </a:buClr>
              <a:buFont typeface="Symbol" panose="05050102010706020507" pitchFamily="18" charset="2"/>
              <a:buChar char=""/>
            </a:pPr>
            <a:r>
              <a:rPr lang="en-GB" sz="1400" dirty="0">
                <a:ea typeface="Calibri" panose="020F0502020204030204" pitchFamily="34" charset="0"/>
              </a:rPr>
              <a:t>They are an ally to people with disabilities.</a:t>
            </a:r>
          </a:p>
          <a:p>
            <a:pPr marL="278606" indent="-278606">
              <a:lnSpc>
                <a:spcPct val="107000"/>
              </a:lnSpc>
              <a:spcAft>
                <a:spcPts val="650"/>
              </a:spcAft>
              <a:buClr>
                <a:srgbClr val="7030A0"/>
              </a:buClr>
              <a:buFont typeface="Symbol" panose="05050102010706020507" pitchFamily="18" charset="2"/>
              <a:buChar char=""/>
            </a:pPr>
            <a:r>
              <a:rPr lang="en-GB" sz="1400" dirty="0">
                <a:ea typeface="Calibri" panose="020F0502020204030204" pitchFamily="34" charset="0"/>
                <a:cs typeface="Arial" panose="020B0604020202020204" pitchFamily="34" charset="0"/>
              </a:rPr>
              <a:t>Disability is on their board agenda.</a:t>
            </a:r>
          </a:p>
        </p:txBody>
      </p:sp>
    </p:spTree>
    <p:extLst>
      <p:ext uri="{BB962C8B-B14F-4D97-AF65-F5344CB8AC3E}">
        <p14:creationId xmlns:p14="http://schemas.microsoft.com/office/powerpoint/2010/main" val="2410752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85FB6-6338-4EA4-B56A-826E9E99647E}"/>
              </a:ext>
            </a:extLst>
          </p:cNvPr>
          <p:cNvSpPr>
            <a:spLocks noGrp="1"/>
          </p:cNvSpPr>
          <p:nvPr>
            <p:ph type="title"/>
          </p:nvPr>
        </p:nvSpPr>
        <p:spPr/>
        <p:txBody>
          <a:bodyPr anchor="t">
            <a:normAutofit/>
          </a:bodyPr>
          <a:lstStyle/>
          <a:p>
            <a:r>
              <a:rPr lang="en-GB" dirty="0"/>
              <a:t>Who We Are - TSB</a:t>
            </a:r>
          </a:p>
        </p:txBody>
      </p:sp>
      <p:sp>
        <p:nvSpPr>
          <p:cNvPr id="4" name="Slide Number Placeholder 3">
            <a:extLst>
              <a:ext uri="{FF2B5EF4-FFF2-40B4-BE49-F238E27FC236}">
                <a16:creationId xmlns:a16="http://schemas.microsoft.com/office/drawing/2014/main" id="{71B58486-39C5-4CCD-B439-6200C0E5AFBB}"/>
              </a:ext>
            </a:extLst>
          </p:cNvPr>
          <p:cNvSpPr>
            <a:spLocks noGrp="1"/>
          </p:cNvSpPr>
          <p:nvPr>
            <p:ph type="sldNum" sz="quarter" idx="12"/>
          </p:nvPr>
        </p:nvSpPr>
        <p:spPr/>
        <p:txBody>
          <a:bodyPr anchor="ctr">
            <a:normAutofit/>
          </a:bodyPr>
          <a:lstStyle/>
          <a:p>
            <a:pPr>
              <a:spcAft>
                <a:spcPts val="600"/>
              </a:spcAft>
            </a:pPr>
            <a:fld id="{ECB939CF-F9C5-400D-B7DC-8EDE23A03E4A}" type="slidenum">
              <a:rPr lang="en-GB" smtClean="0"/>
              <a:pPr>
                <a:spcAft>
                  <a:spcPts val="600"/>
                </a:spcAft>
              </a:pPr>
              <a:t>3</a:t>
            </a:fld>
            <a:endParaRPr lang="en-GB" dirty="0"/>
          </a:p>
        </p:txBody>
      </p:sp>
      <p:sp>
        <p:nvSpPr>
          <p:cNvPr id="7" name="Content Placeholder 6">
            <a:extLst>
              <a:ext uri="{FF2B5EF4-FFF2-40B4-BE49-F238E27FC236}">
                <a16:creationId xmlns:a16="http://schemas.microsoft.com/office/drawing/2014/main" id="{512AEF58-9B03-4F30-ABF9-6418F565856E}"/>
              </a:ext>
            </a:extLst>
          </p:cNvPr>
          <p:cNvSpPr>
            <a:spLocks noGrp="1"/>
          </p:cNvSpPr>
          <p:nvPr>
            <p:ph sz="quarter" idx="13"/>
          </p:nvPr>
        </p:nvSpPr>
        <p:spPr>
          <a:xfrm>
            <a:off x="292500" y="1699200"/>
            <a:ext cx="6661753" cy="3816000"/>
          </a:xfrm>
        </p:spPr>
        <p:txBody>
          <a:bodyPr>
            <a:normAutofit/>
          </a:bodyPr>
          <a:lstStyle/>
          <a:p>
            <a:r>
              <a:rPr lang="en-GB" dirty="0"/>
              <a:t>TSB is a UK retail bank with a trusted customer brand, heritage stretching back to the start of the savings bank movement 200 years ago, and a committed workforce that offer full service banking to more than five million customers.</a:t>
            </a:r>
          </a:p>
          <a:p>
            <a:r>
              <a:rPr lang="en-GB" dirty="0"/>
              <a:t>At TSB we believe our business should reflect the communities we serve. For us, it’s the only way to truly meet our customer needs. Building a diverse and inclusive culture is more than just the right thing to do; it’s good for business. </a:t>
            </a:r>
          </a:p>
          <a:p>
            <a:r>
              <a:rPr lang="en-GB" dirty="0"/>
              <a:t>So much so, that it’s one of our goals in our Do What Matters Plan – creating a truly inclusive workplace. We’re creating a TSB for everyone through our behaviours and ways of working.</a:t>
            </a:r>
          </a:p>
          <a:p>
            <a:endParaRPr lang="en-GB" dirty="0"/>
          </a:p>
        </p:txBody>
      </p:sp>
      <p:pic>
        <p:nvPicPr>
          <p:cNvPr id="8" name="Picture 7" descr="Calendar&#10;&#10;Description automatically generated">
            <a:extLst>
              <a:ext uri="{FF2B5EF4-FFF2-40B4-BE49-F238E27FC236}">
                <a16:creationId xmlns:a16="http://schemas.microsoft.com/office/drawing/2014/main" id="{6C390984-F8C1-4D3F-B925-E1642E2088C0}"/>
              </a:ext>
            </a:extLst>
          </p:cNvPr>
          <p:cNvPicPr>
            <a:picLocks noChangeAspect="1"/>
          </p:cNvPicPr>
          <p:nvPr/>
        </p:nvPicPr>
        <p:blipFill rotWithShape="1">
          <a:blip r:embed="rId3"/>
          <a:srcRect l="42423" t="21046" r="39816" b="1"/>
          <a:stretch/>
        </p:blipFill>
        <p:spPr>
          <a:xfrm>
            <a:off x="7644054" y="833622"/>
            <a:ext cx="1662200" cy="4941536"/>
          </a:xfrm>
          <a:prstGeom prst="rect">
            <a:avLst/>
          </a:prstGeom>
          <a:noFill/>
        </p:spPr>
      </p:pic>
      <p:sp>
        <p:nvSpPr>
          <p:cNvPr id="9" name="Oval 8">
            <a:extLst>
              <a:ext uri="{FF2B5EF4-FFF2-40B4-BE49-F238E27FC236}">
                <a16:creationId xmlns:a16="http://schemas.microsoft.com/office/drawing/2014/main" id="{7F3859D3-7CD9-4180-9308-3CFAD17A9F05}"/>
              </a:ext>
            </a:extLst>
          </p:cNvPr>
          <p:cNvSpPr/>
          <p:nvPr/>
        </p:nvSpPr>
        <p:spPr>
          <a:xfrm>
            <a:off x="2768750" y="3909571"/>
            <a:ext cx="3071527" cy="270891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endParaRPr lang="en-GB" sz="1000" dirty="0">
              <a:solidFill>
                <a:schemeClr val="accent1"/>
              </a:solidFill>
              <a:latin typeface="+mn-lt"/>
              <a:ea typeface="+mn-ea"/>
              <a:cs typeface="+mn-cs"/>
            </a:endParaRPr>
          </a:p>
          <a:p>
            <a:endParaRPr lang="en-GB" sz="1000" dirty="0">
              <a:solidFill>
                <a:srgbClr val="FF0000"/>
              </a:solidFill>
            </a:endParaRPr>
          </a:p>
          <a:p>
            <a:r>
              <a:rPr lang="en-GB" sz="1000" dirty="0">
                <a:solidFill>
                  <a:schemeClr val="accent1">
                    <a:lumMod val="75000"/>
                  </a:schemeClr>
                </a:solidFill>
                <a:latin typeface="+mn-lt"/>
                <a:ea typeface="+mn-ea"/>
                <a:cs typeface="+mn-cs"/>
              </a:rPr>
              <a:t>“At TSB we are creating a truly inclusive workplace. That means building a diverse and balanced workforce that reflects the customers we serve. We believe a truly inclusive culture is somewhere you feel you belong. And which values the difference you bring”</a:t>
            </a:r>
          </a:p>
          <a:p>
            <a:endParaRPr lang="en-GB" sz="1000" b="1" dirty="0">
              <a:solidFill>
                <a:schemeClr val="accent1">
                  <a:lumMod val="75000"/>
                </a:schemeClr>
              </a:solidFill>
              <a:latin typeface="+mn-lt"/>
              <a:ea typeface="+mn-ea"/>
              <a:cs typeface="+mn-cs"/>
            </a:endParaRPr>
          </a:p>
          <a:p>
            <a:r>
              <a:rPr lang="en-GB" sz="1000" b="1" dirty="0">
                <a:solidFill>
                  <a:schemeClr val="accent1">
                    <a:lumMod val="75000"/>
                  </a:schemeClr>
                </a:solidFill>
                <a:latin typeface="+mn-lt"/>
                <a:ea typeface="+mn-ea"/>
                <a:cs typeface="+mn-cs"/>
              </a:rPr>
              <a:t>TSB HR Director and ability network Exec Sponsor Liz Ashford</a:t>
            </a:r>
          </a:p>
          <a:p>
            <a:pPr algn="ctr"/>
            <a:endParaRPr lang="en-GB" b="1" dirty="0">
              <a:solidFill>
                <a:schemeClr val="bg1"/>
              </a:solidFill>
            </a:endParaRPr>
          </a:p>
        </p:txBody>
      </p:sp>
    </p:spTree>
    <p:extLst>
      <p:ext uri="{BB962C8B-B14F-4D97-AF65-F5344CB8AC3E}">
        <p14:creationId xmlns:p14="http://schemas.microsoft.com/office/powerpoint/2010/main" val="3109961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85DEB45-5CC1-4B9D-A12F-5E3BC21E15EE}"/>
              </a:ext>
            </a:extLst>
          </p:cNvPr>
          <p:cNvPicPr>
            <a:picLocks noChangeAspect="1"/>
          </p:cNvPicPr>
          <p:nvPr/>
        </p:nvPicPr>
        <p:blipFill>
          <a:blip r:embed="rId3"/>
          <a:stretch>
            <a:fillRect/>
          </a:stretch>
        </p:blipFill>
        <p:spPr>
          <a:xfrm>
            <a:off x="3120571" y="1230880"/>
            <a:ext cx="6785429" cy="4711918"/>
          </a:xfrm>
          <a:prstGeom prst="rect">
            <a:avLst/>
          </a:prstGeom>
        </p:spPr>
      </p:pic>
      <p:sp>
        <p:nvSpPr>
          <p:cNvPr id="2" name="Title 1">
            <a:extLst>
              <a:ext uri="{FF2B5EF4-FFF2-40B4-BE49-F238E27FC236}">
                <a16:creationId xmlns:a16="http://schemas.microsoft.com/office/drawing/2014/main" id="{43385FB6-6338-4EA4-B56A-826E9E99647E}"/>
              </a:ext>
            </a:extLst>
          </p:cNvPr>
          <p:cNvSpPr>
            <a:spLocks noGrp="1"/>
          </p:cNvSpPr>
          <p:nvPr>
            <p:ph type="title"/>
          </p:nvPr>
        </p:nvSpPr>
        <p:spPr>
          <a:xfrm>
            <a:off x="292500" y="358783"/>
            <a:ext cx="9329693" cy="675933"/>
          </a:xfrm>
        </p:spPr>
        <p:txBody>
          <a:bodyPr anchor="t">
            <a:normAutofit/>
          </a:bodyPr>
          <a:lstStyle/>
          <a:p>
            <a:r>
              <a:rPr lang="en-GB" dirty="0"/>
              <a:t>Who We Are – Ability at TSB</a:t>
            </a:r>
          </a:p>
        </p:txBody>
      </p:sp>
      <p:sp>
        <p:nvSpPr>
          <p:cNvPr id="8" name="Content Placeholder 7">
            <a:extLst>
              <a:ext uri="{FF2B5EF4-FFF2-40B4-BE49-F238E27FC236}">
                <a16:creationId xmlns:a16="http://schemas.microsoft.com/office/drawing/2014/main" id="{80B24B92-AE16-4677-B809-45011030C7BF}"/>
              </a:ext>
            </a:extLst>
          </p:cNvPr>
          <p:cNvSpPr>
            <a:spLocks noGrp="1"/>
          </p:cNvSpPr>
          <p:nvPr>
            <p:ph sz="half" idx="1"/>
          </p:nvPr>
        </p:nvSpPr>
        <p:spPr>
          <a:xfrm>
            <a:off x="292501" y="1271090"/>
            <a:ext cx="2828070" cy="3417024"/>
          </a:xfrm>
        </p:spPr>
        <p:txBody>
          <a:bodyPr>
            <a:normAutofit fontScale="92500" lnSpcReduction="10000"/>
          </a:bodyPr>
          <a:lstStyle/>
          <a:p>
            <a:r>
              <a:rPr lang="en-GB" sz="1800" b="1" i="0" dirty="0">
                <a:effectLst/>
              </a:rPr>
              <a:t>Ability at TSB</a:t>
            </a:r>
          </a:p>
          <a:p>
            <a:r>
              <a:rPr lang="en-GB" sz="1500" dirty="0"/>
              <a:t>Ability at TSB is part of the wider Inclusion Network which brings together colleagues and allies to support and promote a culture of inclusion.</a:t>
            </a:r>
            <a:endParaRPr lang="en-GB" sz="1500" strike="sngStrike" dirty="0">
              <a:highlight>
                <a:srgbClr val="FFFF00"/>
              </a:highlight>
            </a:endParaRPr>
          </a:p>
          <a:p>
            <a:r>
              <a:rPr lang="en-GB" sz="1500" b="0" i="0" dirty="0">
                <a:effectLst/>
              </a:rPr>
              <a:t>As well as providing support to help colleagues manage disabilities and health conditions in the workplace, we understand that combining caring responsibilities with work is often challenging. We’ve partnered with Carers UK and launched our Carer Policy to offer a range of support including up to 70 hours paid leave for carers.</a:t>
            </a:r>
          </a:p>
          <a:p>
            <a:endParaRPr lang="en-GB" dirty="0"/>
          </a:p>
        </p:txBody>
      </p:sp>
      <p:sp>
        <p:nvSpPr>
          <p:cNvPr id="4" name="Slide Number Placeholder 3">
            <a:extLst>
              <a:ext uri="{FF2B5EF4-FFF2-40B4-BE49-F238E27FC236}">
                <a16:creationId xmlns:a16="http://schemas.microsoft.com/office/drawing/2014/main" id="{71B58486-39C5-4CCD-B439-6200C0E5AFBB}"/>
              </a:ext>
            </a:extLst>
          </p:cNvPr>
          <p:cNvSpPr>
            <a:spLocks noGrp="1"/>
          </p:cNvSpPr>
          <p:nvPr>
            <p:ph type="sldNum" sz="quarter" idx="12"/>
          </p:nvPr>
        </p:nvSpPr>
        <p:spPr>
          <a:xfrm>
            <a:off x="9475985" y="6314888"/>
            <a:ext cx="116510" cy="168994"/>
          </a:xfrm>
        </p:spPr>
        <p:txBody>
          <a:bodyPr anchor="ctr">
            <a:normAutofit/>
          </a:bodyPr>
          <a:lstStyle/>
          <a:p>
            <a:pPr>
              <a:spcAft>
                <a:spcPts val="600"/>
              </a:spcAft>
            </a:pPr>
            <a:fld id="{ECB939CF-F9C5-400D-B7DC-8EDE23A03E4A}" type="slidenum">
              <a:rPr lang="en-GB" smtClean="0"/>
              <a:pPr>
                <a:spcAft>
                  <a:spcPts val="600"/>
                </a:spcAft>
              </a:pPr>
              <a:t>4</a:t>
            </a:fld>
            <a:endParaRPr lang="en-GB" dirty="0"/>
          </a:p>
        </p:txBody>
      </p:sp>
      <p:pic>
        <p:nvPicPr>
          <p:cNvPr id="18" name="Content Placeholder 17" descr="Logo, company name&#10;&#10;Description automatically generated">
            <a:extLst>
              <a:ext uri="{FF2B5EF4-FFF2-40B4-BE49-F238E27FC236}">
                <a16:creationId xmlns:a16="http://schemas.microsoft.com/office/drawing/2014/main" id="{67A5468A-DEAB-4EF6-9B7F-F26DC326F51E}"/>
              </a:ext>
            </a:extLst>
          </p:cNvPr>
          <p:cNvPicPr>
            <a:picLocks noGrp="1" noChangeAspect="1"/>
          </p:cNvPicPr>
          <p:nvPr>
            <p:ph sz="half" idx="2"/>
          </p:nvPr>
        </p:nvPicPr>
        <p:blipFill>
          <a:blip r:embed="rId4"/>
          <a:stretch>
            <a:fillRect/>
          </a:stretch>
        </p:blipFill>
        <p:spPr>
          <a:xfrm>
            <a:off x="1144184" y="4522830"/>
            <a:ext cx="1976387" cy="1976387"/>
          </a:xfrm>
        </p:spPr>
      </p:pic>
    </p:spTree>
    <p:extLst>
      <p:ext uri="{BB962C8B-B14F-4D97-AF65-F5344CB8AC3E}">
        <p14:creationId xmlns:p14="http://schemas.microsoft.com/office/powerpoint/2010/main" val="1730996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94DD6-BB89-4CBB-8509-34714F5F0C6E}"/>
              </a:ext>
            </a:extLst>
          </p:cNvPr>
          <p:cNvSpPr>
            <a:spLocks noGrp="1"/>
          </p:cNvSpPr>
          <p:nvPr>
            <p:ph type="title"/>
          </p:nvPr>
        </p:nvSpPr>
        <p:spPr>
          <a:xfrm>
            <a:off x="292500" y="189139"/>
            <a:ext cx="4939106" cy="799703"/>
          </a:xfrm>
        </p:spPr>
        <p:txBody>
          <a:bodyPr/>
          <a:lstStyle/>
          <a:p>
            <a:r>
              <a:rPr lang="en-GB" dirty="0"/>
              <a:t>Why #PurpleLightUp?</a:t>
            </a:r>
            <a:br>
              <a:rPr lang="en-GB" dirty="0"/>
            </a:br>
            <a:endParaRPr lang="en-GB" sz="1138" dirty="0"/>
          </a:p>
        </p:txBody>
      </p:sp>
      <p:sp>
        <p:nvSpPr>
          <p:cNvPr id="3" name="Slide Number Placeholder 2">
            <a:extLst>
              <a:ext uri="{FF2B5EF4-FFF2-40B4-BE49-F238E27FC236}">
                <a16:creationId xmlns:a16="http://schemas.microsoft.com/office/drawing/2014/main" id="{4849E547-58CA-4554-A5AC-8581532C33F0}"/>
              </a:ext>
            </a:extLst>
          </p:cNvPr>
          <p:cNvSpPr>
            <a:spLocks noGrp="1"/>
          </p:cNvSpPr>
          <p:nvPr>
            <p:ph type="sldNum" sz="quarter" idx="12"/>
          </p:nvPr>
        </p:nvSpPr>
        <p:spPr/>
        <p:txBody>
          <a:bodyPr/>
          <a:lstStyle/>
          <a:p>
            <a:fld id="{293B8A09-8DEB-4DB8-9D96-820A6596E217}" type="slidenum">
              <a:rPr lang="en-GB" smtClean="0"/>
              <a:pPr/>
              <a:t>5</a:t>
            </a:fld>
            <a:endParaRPr lang="en-GB" dirty="0"/>
          </a:p>
        </p:txBody>
      </p:sp>
      <p:sp>
        <p:nvSpPr>
          <p:cNvPr id="16" name="TextBox 15">
            <a:extLst>
              <a:ext uri="{FF2B5EF4-FFF2-40B4-BE49-F238E27FC236}">
                <a16:creationId xmlns:a16="http://schemas.microsoft.com/office/drawing/2014/main" id="{B1E9424E-DBD6-4E00-AB0E-47B35553FEA1}"/>
              </a:ext>
            </a:extLst>
          </p:cNvPr>
          <p:cNvSpPr txBox="1"/>
          <p:nvPr/>
        </p:nvSpPr>
        <p:spPr>
          <a:xfrm>
            <a:off x="5334036" y="6465250"/>
            <a:ext cx="3916495" cy="401068"/>
          </a:xfrm>
          <a:prstGeom prst="rect">
            <a:avLst/>
          </a:prstGeom>
          <a:noFill/>
        </p:spPr>
        <p:txBody>
          <a:bodyPr wrap="square" lIns="0" tIns="0" rIns="0" bIns="0" rtlCol="0">
            <a:noAutofit/>
          </a:bodyPr>
          <a:lstStyle/>
          <a:p>
            <a:endParaRPr lang="en-GB" sz="1200" b="1" dirty="0">
              <a:solidFill>
                <a:schemeClr val="accent1"/>
              </a:solidFill>
            </a:endParaRPr>
          </a:p>
        </p:txBody>
      </p:sp>
      <p:sp>
        <p:nvSpPr>
          <p:cNvPr id="5" name="Content Placeholder 6">
            <a:extLst>
              <a:ext uri="{FF2B5EF4-FFF2-40B4-BE49-F238E27FC236}">
                <a16:creationId xmlns:a16="http://schemas.microsoft.com/office/drawing/2014/main" id="{A53BC6ED-3449-4642-8170-D5D3B2E46005}"/>
              </a:ext>
            </a:extLst>
          </p:cNvPr>
          <p:cNvSpPr>
            <a:spLocks noGrp="1"/>
          </p:cNvSpPr>
          <p:nvPr>
            <p:ph sz="quarter" idx="13"/>
          </p:nvPr>
        </p:nvSpPr>
        <p:spPr>
          <a:xfrm>
            <a:off x="292500" y="1542786"/>
            <a:ext cx="9327155" cy="3816000"/>
          </a:xfrm>
        </p:spPr>
        <p:txBody>
          <a:bodyPr/>
          <a:lstStyle/>
          <a:p>
            <a:r>
              <a:rPr lang="en-GB" dirty="0"/>
              <a:t>Over the last couple of years, ability at TSB has focused on delivering three key events in the year. </a:t>
            </a:r>
          </a:p>
          <a:p>
            <a:r>
              <a:rPr lang="en-GB" dirty="0"/>
              <a:t>We understand and value the contribution that disabled employees make to TSB. #PurpleLightUp is the pinnacle of our calendar. The day offers a brilliant occasion for everyone, across the whole organisation, to get involved in raising awareness, shine a light on all the great work throughout the year, and support TSB’s ability network. </a:t>
            </a:r>
          </a:p>
          <a:p>
            <a:r>
              <a:rPr lang="en-GB" dirty="0"/>
              <a:t>It is a great way to wrap-up the year up, celebrate our achievements, look ahead to the following year, and encourage more people to join as network members or allies. #PurpleLightUp gives us a welcome boost at the end of each year.</a:t>
            </a:r>
          </a:p>
        </p:txBody>
      </p:sp>
      <p:sp>
        <p:nvSpPr>
          <p:cNvPr id="4" name="Oval 3">
            <a:extLst>
              <a:ext uri="{FF2B5EF4-FFF2-40B4-BE49-F238E27FC236}">
                <a16:creationId xmlns:a16="http://schemas.microsoft.com/office/drawing/2014/main" id="{5737494E-03AB-4C77-96F1-09BC0B5357D9}"/>
              </a:ext>
            </a:extLst>
          </p:cNvPr>
          <p:cNvSpPr/>
          <p:nvPr/>
        </p:nvSpPr>
        <p:spPr>
          <a:xfrm>
            <a:off x="1225091" y="3291595"/>
            <a:ext cx="4006515" cy="3023293"/>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GB" sz="1000" dirty="0">
                <a:solidFill>
                  <a:schemeClr val="accent1">
                    <a:lumMod val="75000"/>
                  </a:schemeClr>
                </a:solidFill>
              </a:rPr>
              <a:t>“As one of the 386 million disabled employees across the globe, I wanted to get involved with #purplelightup to see it get the coverage it deserves. After all, the herculean effort disabled people across the world are putting in to stay in work deserves to be celebrated! I am grateful I’ve been given the opportunity and I am committed to getting as many people involved as possible”</a:t>
            </a:r>
          </a:p>
          <a:p>
            <a:pPr algn="ctr"/>
            <a:endParaRPr lang="en-GB" sz="1000" dirty="0">
              <a:solidFill>
                <a:schemeClr val="accent1">
                  <a:lumMod val="75000"/>
                </a:schemeClr>
              </a:solidFill>
            </a:endParaRPr>
          </a:p>
          <a:p>
            <a:pPr algn="ctr"/>
            <a:r>
              <a:rPr lang="en-GB" sz="1000" b="1" dirty="0">
                <a:solidFill>
                  <a:schemeClr val="accent1">
                    <a:lumMod val="75000"/>
                  </a:schemeClr>
                </a:solidFill>
              </a:rPr>
              <a:t>TSB Money Confidence Expert and ability network co-chair Suzanne Cassidy</a:t>
            </a:r>
          </a:p>
        </p:txBody>
      </p:sp>
      <p:pic>
        <p:nvPicPr>
          <p:cNvPr id="1026" name="Picture 2">
            <a:extLst>
              <a:ext uri="{FF2B5EF4-FFF2-40B4-BE49-F238E27FC236}">
                <a16:creationId xmlns:a16="http://schemas.microsoft.com/office/drawing/2014/main" id="{691F97E5-95BB-4C6F-A56B-494CB25BAA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286" y="3139483"/>
            <a:ext cx="2625163" cy="2625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279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6E3C0-A344-4624-AB7B-D319FB62BE7F}"/>
              </a:ext>
            </a:extLst>
          </p:cNvPr>
          <p:cNvSpPr>
            <a:spLocks noGrp="1"/>
          </p:cNvSpPr>
          <p:nvPr>
            <p:ph type="title"/>
          </p:nvPr>
        </p:nvSpPr>
        <p:spPr/>
        <p:txBody>
          <a:bodyPr/>
          <a:lstStyle/>
          <a:p>
            <a:r>
              <a:rPr lang="en-GB" dirty="0"/>
              <a:t>The Impact of #PurpleLightUp</a:t>
            </a:r>
          </a:p>
        </p:txBody>
      </p:sp>
      <p:sp>
        <p:nvSpPr>
          <p:cNvPr id="4" name="Content Placeholder 3">
            <a:extLst>
              <a:ext uri="{FF2B5EF4-FFF2-40B4-BE49-F238E27FC236}">
                <a16:creationId xmlns:a16="http://schemas.microsoft.com/office/drawing/2014/main" id="{6286C987-8909-4A4A-B661-9E62AE982278}"/>
              </a:ext>
            </a:extLst>
          </p:cNvPr>
          <p:cNvSpPr>
            <a:spLocks noGrp="1"/>
          </p:cNvSpPr>
          <p:nvPr>
            <p:ph sz="half" idx="1"/>
          </p:nvPr>
        </p:nvSpPr>
        <p:spPr>
          <a:xfrm>
            <a:off x="292500" y="1614731"/>
            <a:ext cx="4279500" cy="4155347"/>
          </a:xfrm>
        </p:spPr>
        <p:txBody>
          <a:bodyPr vert="horz" lIns="0" tIns="0" rIns="0" bIns="0" rtlCol="0" anchor="t">
            <a:noAutofit/>
          </a:bodyPr>
          <a:lstStyle/>
          <a:p>
            <a:r>
              <a:rPr lang="en-GB" sz="1200" b="1" dirty="0"/>
              <a:t>Last years activities included:</a:t>
            </a:r>
          </a:p>
          <a:p>
            <a:pPr marL="285750" indent="-285750">
              <a:buFont typeface="Arial" panose="020B0604020202020204" pitchFamily="34" charset="0"/>
              <a:buChar char="•"/>
            </a:pPr>
            <a:r>
              <a:rPr lang="en-GB" sz="1200" dirty="0"/>
              <a:t>Bankwide dress down/turn purple. Our branch colleagues had the option to decorate their branches, those with digital screens had a video playing promoting PurpleLightUp, our office colleagues and those working from home had the option to use a bespoke purple background created for us.</a:t>
            </a:r>
          </a:p>
          <a:p>
            <a:pPr marL="285750" indent="-285750">
              <a:buFont typeface="Arial" panose="020B0604020202020204" pitchFamily="34" charset="0"/>
              <a:buChar char="•"/>
            </a:pPr>
            <a:r>
              <a:rPr lang="en-GB" sz="1200" dirty="0"/>
              <a:t>Internal podcasts on non visible disabilities and vulnerable customers alongside an interview with some very special external guests.</a:t>
            </a:r>
          </a:p>
          <a:p>
            <a:pPr marL="285750" indent="-285750">
              <a:buFont typeface="Arial" panose="020B0604020202020204" pitchFamily="34" charset="0"/>
              <a:buChar char="•"/>
            </a:pPr>
            <a:r>
              <a:rPr lang="en-GB" sz="1200" dirty="0"/>
              <a:t>Network rebrand – we changed our name to ability and launched our new internal communications page.</a:t>
            </a:r>
          </a:p>
          <a:p>
            <a:pPr marL="285750" indent="-285750">
              <a:buFont typeface="Arial" panose="020B0604020202020204" pitchFamily="34" charset="0"/>
              <a:buChar char="•"/>
            </a:pPr>
            <a:r>
              <a:rPr lang="en-GB" sz="1200" dirty="0"/>
              <a:t>A raft of internal communications, over a week, featuring stories to celebrate and raise awareness, and encouraging people to join the conversation on Yammer.</a:t>
            </a:r>
          </a:p>
          <a:p>
            <a:pPr marL="285750" indent="-285750">
              <a:buFont typeface="Arial" panose="020B0604020202020204" pitchFamily="34" charset="0"/>
              <a:buChar char="•"/>
            </a:pPr>
            <a:r>
              <a:rPr lang="en-GB" sz="1200" dirty="0"/>
              <a:t>Two colleague profiles posted on LinkedIn.</a:t>
            </a:r>
          </a:p>
          <a:p>
            <a:pPr marL="285750" indent="-285750">
              <a:buFont typeface="Arial" panose="020B0604020202020204" pitchFamily="34" charset="0"/>
              <a:buChar char="•"/>
            </a:pPr>
            <a:endParaRPr lang="en-GB" sz="1200" dirty="0"/>
          </a:p>
          <a:p>
            <a:endParaRPr lang="en-GB" sz="1200" dirty="0"/>
          </a:p>
          <a:p>
            <a:endParaRPr lang="en-GB" sz="1200" dirty="0"/>
          </a:p>
          <a:p>
            <a:endParaRPr lang="en-GB" sz="1200" dirty="0"/>
          </a:p>
          <a:p>
            <a:pPr marL="285750" indent="-285750">
              <a:buFontTx/>
              <a:buChar char="-"/>
            </a:pPr>
            <a:endParaRPr lang="en-GB" sz="1200" dirty="0"/>
          </a:p>
          <a:p>
            <a:pPr marL="285750" indent="-285750">
              <a:buFontTx/>
              <a:buChar char="-"/>
            </a:pPr>
            <a:endParaRPr lang="en-GB" sz="1200" dirty="0"/>
          </a:p>
        </p:txBody>
      </p:sp>
      <p:sp>
        <p:nvSpPr>
          <p:cNvPr id="3" name="Slide Number Placeholder 2">
            <a:extLst>
              <a:ext uri="{FF2B5EF4-FFF2-40B4-BE49-F238E27FC236}">
                <a16:creationId xmlns:a16="http://schemas.microsoft.com/office/drawing/2014/main" id="{1F1E5210-A716-4AC2-948A-56E47C9F2939}"/>
              </a:ext>
            </a:extLst>
          </p:cNvPr>
          <p:cNvSpPr>
            <a:spLocks noGrp="1"/>
          </p:cNvSpPr>
          <p:nvPr>
            <p:ph type="sldNum" sz="quarter" idx="12"/>
          </p:nvPr>
        </p:nvSpPr>
        <p:spPr/>
        <p:txBody>
          <a:bodyPr/>
          <a:lstStyle/>
          <a:p>
            <a:fld id="{293B8A09-8DEB-4DB8-9D96-820A6596E217}" type="slidenum">
              <a:rPr lang="en-GB" smtClean="0"/>
              <a:pPr/>
              <a:t>6</a:t>
            </a:fld>
            <a:endParaRPr lang="en-GB" dirty="0"/>
          </a:p>
        </p:txBody>
      </p:sp>
      <p:sp>
        <p:nvSpPr>
          <p:cNvPr id="10" name="Content Placeholder 9">
            <a:extLst>
              <a:ext uri="{FF2B5EF4-FFF2-40B4-BE49-F238E27FC236}">
                <a16:creationId xmlns:a16="http://schemas.microsoft.com/office/drawing/2014/main" id="{6A150E1B-DD4A-4D27-B048-FC627B64880B}"/>
              </a:ext>
            </a:extLst>
          </p:cNvPr>
          <p:cNvSpPr>
            <a:spLocks noGrp="1"/>
          </p:cNvSpPr>
          <p:nvPr>
            <p:ph sz="quarter" idx="13"/>
          </p:nvPr>
        </p:nvSpPr>
        <p:spPr>
          <a:xfrm>
            <a:off x="5066100" y="1621932"/>
            <a:ext cx="4501575" cy="3816000"/>
          </a:xfrm>
        </p:spPr>
        <p:txBody>
          <a:bodyPr/>
          <a:lstStyle/>
          <a:p>
            <a:r>
              <a:rPr lang="en-GB" sz="1200" dirty="0"/>
              <a:t>Because of this, more and more people get involved year on year:</a:t>
            </a:r>
          </a:p>
          <a:p>
            <a:pPr marL="466725" lvl="1" indent="-285750"/>
            <a:r>
              <a:rPr lang="en-GB" dirty="0"/>
              <a:t>In our branches, each region had 5-10 champions who spoke about #PurpleLightUp with their teams, decorated their branches and encouraged a purple ‘dress down’ day. </a:t>
            </a:r>
          </a:p>
          <a:p>
            <a:pPr marL="466725" lvl="1" indent="-285750"/>
            <a:r>
              <a:rPr lang="en-GB" dirty="0"/>
              <a:t>The bank executive embraced the #PurpleLightUp Teams background and used it on the Senior Leader call that day.</a:t>
            </a:r>
          </a:p>
          <a:p>
            <a:pPr marL="466725" lvl="1" indent="-285750"/>
            <a:r>
              <a:rPr lang="en-GB" dirty="0"/>
              <a:t>We saw a 40% increase, from 2019 to 2020, of people joining the conversation on Yammer with #PurpleLightUp posts. And in our branches that went up by a massive 179%</a:t>
            </a:r>
          </a:p>
          <a:p>
            <a:pPr marL="466725" lvl="1" indent="-285750"/>
            <a:r>
              <a:rPr lang="en-GB" dirty="0">
                <a:cs typeface="Arial"/>
              </a:rPr>
              <a:t>We saw an increase in those who wanted to support the network.</a:t>
            </a:r>
          </a:p>
          <a:p>
            <a:r>
              <a:rPr lang="en-GB" sz="1200" dirty="0"/>
              <a:t>This engagement and culture of acceptance has paved the way for our </a:t>
            </a:r>
            <a:r>
              <a:rPr lang="en-GB" sz="1200" b="1" dirty="0"/>
              <a:t>#SpeakUp </a:t>
            </a:r>
            <a:r>
              <a:rPr lang="en-GB" sz="1200" dirty="0"/>
              <a:t>story telling campaign which we launched earlier this year as part of our ‘ability month’ activities. Colleagues have shared their personal stories on how their disability has affected them. Our #SpeakUp posts are the most engaged with on Yammer.</a:t>
            </a:r>
          </a:p>
          <a:p>
            <a:r>
              <a:rPr lang="en-GB" sz="1200" dirty="0"/>
              <a:t> </a:t>
            </a:r>
          </a:p>
          <a:p>
            <a:endParaRPr lang="en-GB" sz="1200" dirty="0"/>
          </a:p>
        </p:txBody>
      </p:sp>
    </p:spTree>
    <p:extLst>
      <p:ext uri="{BB962C8B-B14F-4D97-AF65-F5344CB8AC3E}">
        <p14:creationId xmlns:p14="http://schemas.microsoft.com/office/powerpoint/2010/main" val="3806261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53B8E-F87C-4D2C-B9AE-77C67C05A10A}"/>
              </a:ext>
            </a:extLst>
          </p:cNvPr>
          <p:cNvSpPr>
            <a:spLocks noGrp="1"/>
          </p:cNvSpPr>
          <p:nvPr>
            <p:ph type="title"/>
          </p:nvPr>
        </p:nvSpPr>
        <p:spPr>
          <a:xfrm>
            <a:off x="292499" y="358783"/>
            <a:ext cx="5855637" cy="984250"/>
          </a:xfrm>
        </p:spPr>
        <p:txBody>
          <a:bodyPr/>
          <a:lstStyle/>
          <a:p>
            <a:r>
              <a:rPr lang="en-GB"/>
              <a:t>Our Aims </a:t>
            </a:r>
            <a:r>
              <a:rPr lang="en-GB" dirty="0"/>
              <a:t>for #PurpleLightUp 2021</a:t>
            </a:r>
          </a:p>
        </p:txBody>
      </p:sp>
      <p:sp>
        <p:nvSpPr>
          <p:cNvPr id="4" name="Content Placeholder 3">
            <a:extLst>
              <a:ext uri="{FF2B5EF4-FFF2-40B4-BE49-F238E27FC236}">
                <a16:creationId xmlns:a16="http://schemas.microsoft.com/office/drawing/2014/main" id="{B579ACDF-9E70-45AE-B865-2E3F21D744D5}"/>
              </a:ext>
            </a:extLst>
          </p:cNvPr>
          <p:cNvSpPr>
            <a:spLocks noGrp="1"/>
          </p:cNvSpPr>
          <p:nvPr>
            <p:ph sz="half" idx="1"/>
          </p:nvPr>
        </p:nvSpPr>
        <p:spPr>
          <a:xfrm>
            <a:off x="292500" y="1692000"/>
            <a:ext cx="4231374" cy="3753224"/>
          </a:xfrm>
        </p:spPr>
        <p:txBody>
          <a:bodyPr vert="horz" lIns="0" tIns="0" rIns="0" bIns="0" rtlCol="0" anchor="t">
            <a:noAutofit/>
          </a:bodyPr>
          <a:lstStyle/>
          <a:p>
            <a:r>
              <a:rPr lang="en-GB" dirty="0"/>
              <a:t>Our aim is to build on last year’s activities and engagement. Go bigger and better! </a:t>
            </a:r>
          </a:p>
          <a:p>
            <a:r>
              <a:rPr lang="en-GB" dirty="0"/>
              <a:t>We are currently in our planning phase. Initial ideas include:</a:t>
            </a:r>
          </a:p>
          <a:p>
            <a:pPr marL="285750" indent="-285750">
              <a:buFont typeface="Arial" panose="020B0604020202020204" pitchFamily="34" charset="0"/>
              <a:buChar char="•"/>
            </a:pPr>
            <a:r>
              <a:rPr lang="en-GB" dirty="0"/>
              <a:t>Purple Buildings – we are liaising with our property team to explore the possibility of purple buildings </a:t>
            </a:r>
          </a:p>
          <a:p>
            <a:pPr marL="285750" indent="-285750">
              <a:buFont typeface="Arial" panose="020B0604020202020204" pitchFamily="34" charset="0"/>
              <a:buChar char="•"/>
            </a:pPr>
            <a:r>
              <a:rPr lang="en-GB" dirty="0"/>
              <a:t>External speaker – we are working with our ethnicity network to deliver an intersectional external speaker event</a:t>
            </a:r>
          </a:p>
        </p:txBody>
      </p:sp>
      <p:sp>
        <p:nvSpPr>
          <p:cNvPr id="3" name="Slide Number Placeholder 2">
            <a:extLst>
              <a:ext uri="{FF2B5EF4-FFF2-40B4-BE49-F238E27FC236}">
                <a16:creationId xmlns:a16="http://schemas.microsoft.com/office/drawing/2014/main" id="{3AB61244-05DC-40E6-A2EA-62793BC2C30D}"/>
              </a:ext>
            </a:extLst>
          </p:cNvPr>
          <p:cNvSpPr>
            <a:spLocks noGrp="1"/>
          </p:cNvSpPr>
          <p:nvPr>
            <p:ph type="sldNum" sz="quarter" idx="12"/>
          </p:nvPr>
        </p:nvSpPr>
        <p:spPr/>
        <p:txBody>
          <a:bodyPr/>
          <a:lstStyle/>
          <a:p>
            <a:fld id="{293B8A09-8DEB-4DB8-9D96-820A6596E217}" type="slidenum">
              <a:rPr lang="en-GB" smtClean="0"/>
              <a:pPr/>
              <a:t>7</a:t>
            </a:fld>
            <a:endParaRPr lang="en-GB" dirty="0"/>
          </a:p>
        </p:txBody>
      </p:sp>
      <p:sp>
        <p:nvSpPr>
          <p:cNvPr id="6" name="Content Placeholder 5">
            <a:extLst>
              <a:ext uri="{FF2B5EF4-FFF2-40B4-BE49-F238E27FC236}">
                <a16:creationId xmlns:a16="http://schemas.microsoft.com/office/drawing/2014/main" id="{A9DD8D5C-0635-4436-913A-C9992813E334}"/>
              </a:ext>
            </a:extLst>
          </p:cNvPr>
          <p:cNvSpPr>
            <a:spLocks noGrp="1"/>
          </p:cNvSpPr>
          <p:nvPr>
            <p:ph sz="quarter" idx="13"/>
          </p:nvPr>
        </p:nvSpPr>
        <p:spPr/>
        <p:txBody>
          <a:bodyPr/>
          <a:lstStyle/>
          <a:p>
            <a:pPr algn="l" rtl="0" fontAlgn="base"/>
            <a:r>
              <a:rPr lang="en-GB" b="1" i="0" u="none" strike="noStrike" dirty="0">
                <a:solidFill>
                  <a:srgbClr val="0F265C"/>
                </a:solidFill>
                <a:effectLst/>
                <a:latin typeface="Arial" panose="020B0604020202020204" pitchFamily="34" charset="0"/>
              </a:rPr>
              <a:t>Objectives:</a:t>
            </a:r>
          </a:p>
          <a:p>
            <a:pPr marL="285750" indent="-285750" algn="l" rtl="0" fontAlgn="base">
              <a:buFont typeface="Arial" panose="020B0604020202020204" pitchFamily="34" charset="0"/>
              <a:buChar char="•"/>
            </a:pPr>
            <a:r>
              <a:rPr lang="en-GB" b="0" i="0" u="none" strike="noStrike" dirty="0">
                <a:solidFill>
                  <a:srgbClr val="0F265C"/>
                </a:solidFill>
                <a:effectLst/>
                <a:latin typeface="Arial" panose="020B0604020202020204" pitchFamily="34" charset="0"/>
              </a:rPr>
              <a:t>To raise awareness of the issues faced by people of disability across the UK</a:t>
            </a:r>
            <a:r>
              <a:rPr lang="en-US" b="0" i="0" dirty="0">
                <a:solidFill>
                  <a:srgbClr val="000000"/>
                </a:solidFill>
                <a:effectLst/>
                <a:latin typeface="Arial" panose="020B0604020202020204" pitchFamily="34" charset="0"/>
              </a:rPr>
              <a:t>​</a:t>
            </a:r>
            <a:endParaRPr lang="en-GB" dirty="0">
              <a:solidFill>
                <a:srgbClr val="000000"/>
              </a:solidFill>
              <a:latin typeface="Arial" panose="020B0604020202020204" pitchFamily="34" charset="0"/>
            </a:endParaRPr>
          </a:p>
          <a:p>
            <a:pPr marL="285750" indent="-285750" algn="l" rtl="0" fontAlgn="base">
              <a:buFont typeface="Arial" panose="020B0604020202020204" pitchFamily="34" charset="0"/>
              <a:buChar char="•"/>
            </a:pPr>
            <a:r>
              <a:rPr lang="en-GB" b="0" i="0" u="none" strike="noStrike" dirty="0">
                <a:solidFill>
                  <a:srgbClr val="0F265C"/>
                </a:solidFill>
                <a:effectLst/>
                <a:latin typeface="Arial" panose="020B0604020202020204" pitchFamily="34" charset="0"/>
              </a:rPr>
              <a:t>To demonstrate TSB’s commitment to diversity and inclusion </a:t>
            </a:r>
            <a:r>
              <a:rPr lang="en-US" b="0" i="0" dirty="0">
                <a:solidFill>
                  <a:srgbClr val="000000"/>
                </a:solidFill>
                <a:effectLst/>
                <a:latin typeface="Arial" panose="020B0604020202020204" pitchFamily="34" charset="0"/>
              </a:rPr>
              <a:t>​</a:t>
            </a:r>
            <a:endParaRPr lang="en-GB" dirty="0">
              <a:solidFill>
                <a:srgbClr val="000000"/>
              </a:solidFill>
              <a:latin typeface="Arial" panose="020B0604020202020204" pitchFamily="34" charset="0"/>
            </a:endParaRPr>
          </a:p>
          <a:p>
            <a:pPr marL="285750" indent="-285750" algn="l" rtl="0" fontAlgn="base">
              <a:buFont typeface="Arial" panose="020B0604020202020204" pitchFamily="34" charset="0"/>
              <a:buChar char="•"/>
            </a:pPr>
            <a:r>
              <a:rPr lang="en-GB" b="0" i="0" u="none" strike="noStrike" dirty="0">
                <a:solidFill>
                  <a:srgbClr val="0F265C"/>
                </a:solidFill>
                <a:effectLst/>
                <a:latin typeface="Arial" panose="020B0604020202020204" pitchFamily="34" charset="0"/>
              </a:rPr>
              <a:t>To showcase and champion the voices of those within the ability network  </a:t>
            </a:r>
            <a:r>
              <a:rPr lang="en-US" b="0" i="0" dirty="0">
                <a:solidFill>
                  <a:srgbClr val="000000"/>
                </a:solidFill>
                <a:effectLst/>
                <a:latin typeface="Arial" panose="020B0604020202020204" pitchFamily="34" charset="0"/>
              </a:rPr>
              <a:t>​</a:t>
            </a:r>
            <a:endParaRPr lang="en-GB" dirty="0">
              <a:solidFill>
                <a:srgbClr val="000000"/>
              </a:solidFill>
              <a:latin typeface="Arial" panose="020B0604020202020204" pitchFamily="34" charset="0"/>
            </a:endParaRPr>
          </a:p>
          <a:p>
            <a:pPr marL="285750" indent="-285750" algn="l" rtl="0" fontAlgn="base">
              <a:buFont typeface="Arial" panose="020B0604020202020204" pitchFamily="34" charset="0"/>
              <a:buChar char="•"/>
            </a:pPr>
            <a:r>
              <a:rPr lang="en-GB" b="0" i="0" u="none" strike="noStrike" dirty="0">
                <a:solidFill>
                  <a:srgbClr val="0F265C"/>
                </a:solidFill>
                <a:effectLst/>
                <a:latin typeface="Arial" panose="020B0604020202020204" pitchFamily="34" charset="0"/>
              </a:rPr>
              <a:t>To work with partners such as PurpleSpace and external speakers to provide a united front in support of those with disabilities </a:t>
            </a:r>
            <a:r>
              <a:rPr lang="en-US" b="0" i="0" dirty="0">
                <a:solidFill>
                  <a:srgbClr val="000000"/>
                </a:solidFill>
                <a:effectLst/>
                <a:latin typeface="Arial" panose="020B0604020202020204" pitchFamily="34" charset="0"/>
              </a:rPr>
              <a:t>​</a:t>
            </a:r>
            <a:endParaRPr lang="en-GB" dirty="0">
              <a:solidFill>
                <a:srgbClr val="000000"/>
              </a:solidFill>
              <a:latin typeface="Arial" panose="020B0604020202020204" pitchFamily="34" charset="0"/>
            </a:endParaRPr>
          </a:p>
          <a:p>
            <a:pPr marL="285750" indent="-285750" fontAlgn="base">
              <a:buFont typeface="Arial" panose="020B0604020202020204" pitchFamily="34" charset="0"/>
              <a:buChar char="•"/>
            </a:pPr>
            <a:r>
              <a:rPr lang="en-GB" dirty="0">
                <a:solidFill>
                  <a:srgbClr val="0F265C"/>
                </a:solidFill>
                <a:latin typeface="Arial" panose="020B0604020202020204" pitchFamily="34" charset="0"/>
              </a:rPr>
              <a:t>To encourage colleagues with disability to build inner confidence, feel supported and part of an inclusive organisation</a:t>
            </a:r>
            <a:endParaRPr lang="en-GB" dirty="0"/>
          </a:p>
        </p:txBody>
      </p:sp>
    </p:spTree>
    <p:extLst>
      <p:ext uri="{BB962C8B-B14F-4D97-AF65-F5344CB8AC3E}">
        <p14:creationId xmlns:p14="http://schemas.microsoft.com/office/powerpoint/2010/main" val="600754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FA3D5372-E0EF-444C-979E-07BEBD0BA449}"/>
              </a:ext>
            </a:extLst>
          </p:cNvPr>
          <p:cNvPicPr>
            <a:picLocks noGrp="1" noChangeAspect="1"/>
          </p:cNvPicPr>
          <p:nvPr>
            <p:ph sz="quarter" idx="13"/>
          </p:nvPr>
        </p:nvPicPr>
        <p:blipFill>
          <a:blip r:embed="rId2"/>
          <a:stretch>
            <a:fillRect/>
          </a:stretch>
        </p:blipFill>
        <p:spPr>
          <a:xfrm>
            <a:off x="325438" y="1698625"/>
            <a:ext cx="2478088" cy="3814763"/>
          </a:xfrm>
          <a:scene3d>
            <a:camera prst="orthographicFront"/>
            <a:lightRig rig="threePt" dir="t"/>
          </a:scene3d>
        </p:spPr>
      </p:pic>
      <p:pic>
        <p:nvPicPr>
          <p:cNvPr id="14" name="Picture 13">
            <a:extLst>
              <a:ext uri="{FF2B5EF4-FFF2-40B4-BE49-F238E27FC236}">
                <a16:creationId xmlns:a16="http://schemas.microsoft.com/office/drawing/2014/main" id="{0DFC7A60-D039-429D-AB67-195A5AA4A8D0}"/>
              </a:ext>
            </a:extLst>
          </p:cNvPr>
          <p:cNvPicPr>
            <a:picLocks noChangeAspect="1"/>
          </p:cNvPicPr>
          <p:nvPr/>
        </p:nvPicPr>
        <p:blipFill>
          <a:blip r:embed="rId3"/>
          <a:stretch>
            <a:fillRect/>
          </a:stretch>
        </p:blipFill>
        <p:spPr>
          <a:xfrm>
            <a:off x="2881313" y="1698625"/>
            <a:ext cx="2413000" cy="1792288"/>
          </a:xfrm>
          <a:prstGeom prst="rect">
            <a:avLst/>
          </a:prstGeom>
          <a:scene3d>
            <a:camera prst="orthographicFront"/>
            <a:lightRig rig="threePt" dir="t"/>
          </a:scene3d>
        </p:spPr>
      </p:pic>
      <p:pic>
        <p:nvPicPr>
          <p:cNvPr id="16" name="Picture 15">
            <a:extLst>
              <a:ext uri="{FF2B5EF4-FFF2-40B4-BE49-F238E27FC236}">
                <a16:creationId xmlns:a16="http://schemas.microsoft.com/office/drawing/2014/main" id="{37BB1FC8-E3A3-42E3-AC18-434CB42ABDE5}"/>
              </a:ext>
            </a:extLst>
          </p:cNvPr>
          <p:cNvPicPr>
            <a:picLocks noChangeAspect="1"/>
          </p:cNvPicPr>
          <p:nvPr/>
        </p:nvPicPr>
        <p:blipFill>
          <a:blip r:embed="rId4"/>
          <a:stretch>
            <a:fillRect/>
          </a:stretch>
        </p:blipFill>
        <p:spPr>
          <a:xfrm>
            <a:off x="2881313" y="3570288"/>
            <a:ext cx="2413000" cy="1944688"/>
          </a:xfrm>
          <a:prstGeom prst="rect">
            <a:avLst/>
          </a:prstGeom>
          <a:scene3d>
            <a:camera prst="orthographicFront"/>
            <a:lightRig rig="threePt" dir="t"/>
          </a:scene3d>
        </p:spPr>
      </p:pic>
      <p:pic>
        <p:nvPicPr>
          <p:cNvPr id="20" name="Picture 19">
            <a:extLst>
              <a:ext uri="{FF2B5EF4-FFF2-40B4-BE49-F238E27FC236}">
                <a16:creationId xmlns:a16="http://schemas.microsoft.com/office/drawing/2014/main" id="{1A12A014-202A-40AA-B7F8-30F3327314A8}"/>
              </a:ext>
            </a:extLst>
          </p:cNvPr>
          <p:cNvPicPr>
            <a:picLocks noChangeAspect="1"/>
          </p:cNvPicPr>
          <p:nvPr/>
        </p:nvPicPr>
        <p:blipFill>
          <a:blip r:embed="rId5"/>
          <a:stretch>
            <a:fillRect/>
          </a:stretch>
        </p:blipFill>
        <p:spPr>
          <a:xfrm>
            <a:off x="5372100" y="1698625"/>
            <a:ext cx="4213225" cy="2081213"/>
          </a:xfrm>
          <a:prstGeom prst="rect">
            <a:avLst/>
          </a:prstGeom>
          <a:scene3d>
            <a:camera prst="orthographicFront"/>
            <a:lightRig rig="threePt" dir="t"/>
          </a:scene3d>
        </p:spPr>
      </p:pic>
      <p:pic>
        <p:nvPicPr>
          <p:cNvPr id="22" name="Picture 21">
            <a:extLst>
              <a:ext uri="{FF2B5EF4-FFF2-40B4-BE49-F238E27FC236}">
                <a16:creationId xmlns:a16="http://schemas.microsoft.com/office/drawing/2014/main" id="{162A86E7-7084-494F-8BE1-70599B5F0158}"/>
              </a:ext>
            </a:extLst>
          </p:cNvPr>
          <p:cNvPicPr>
            <a:picLocks noChangeAspect="1"/>
          </p:cNvPicPr>
          <p:nvPr/>
        </p:nvPicPr>
        <p:blipFill>
          <a:blip r:embed="rId6"/>
          <a:stretch>
            <a:fillRect/>
          </a:stretch>
        </p:blipFill>
        <p:spPr>
          <a:xfrm>
            <a:off x="5372100" y="3859213"/>
            <a:ext cx="2232025" cy="1655763"/>
          </a:xfrm>
          <a:prstGeom prst="rect">
            <a:avLst/>
          </a:prstGeom>
          <a:scene3d>
            <a:camera prst="orthographicFront"/>
            <a:lightRig rig="threePt" dir="t"/>
          </a:scene3d>
        </p:spPr>
      </p:pic>
      <p:pic>
        <p:nvPicPr>
          <p:cNvPr id="10" name="Picture 9">
            <a:extLst>
              <a:ext uri="{FF2B5EF4-FFF2-40B4-BE49-F238E27FC236}">
                <a16:creationId xmlns:a16="http://schemas.microsoft.com/office/drawing/2014/main" id="{3C8E86D7-E5CB-49BB-AC7F-51FA1E542692}"/>
              </a:ext>
            </a:extLst>
          </p:cNvPr>
          <p:cNvPicPr>
            <a:picLocks noChangeAspect="1"/>
          </p:cNvPicPr>
          <p:nvPr/>
        </p:nvPicPr>
        <p:blipFill>
          <a:blip r:embed="rId7"/>
          <a:stretch>
            <a:fillRect/>
          </a:stretch>
        </p:blipFill>
        <p:spPr>
          <a:xfrm>
            <a:off x="7681913" y="3859213"/>
            <a:ext cx="1903413" cy="1655763"/>
          </a:xfrm>
          <a:prstGeom prst="rect">
            <a:avLst/>
          </a:prstGeom>
          <a:scene3d>
            <a:camera prst="orthographicFront"/>
            <a:lightRig rig="threePt" dir="t"/>
          </a:scene3d>
        </p:spPr>
      </p:pic>
      <p:sp>
        <p:nvSpPr>
          <p:cNvPr id="5" name="Title 4">
            <a:extLst>
              <a:ext uri="{FF2B5EF4-FFF2-40B4-BE49-F238E27FC236}">
                <a16:creationId xmlns:a16="http://schemas.microsoft.com/office/drawing/2014/main" id="{6D53700F-5BAD-4BB7-BB62-20D1571652E0}"/>
              </a:ext>
            </a:extLst>
          </p:cNvPr>
          <p:cNvSpPr>
            <a:spLocks noGrp="1"/>
          </p:cNvSpPr>
          <p:nvPr>
            <p:ph type="title"/>
          </p:nvPr>
        </p:nvSpPr>
        <p:spPr>
          <a:xfrm>
            <a:off x="292500" y="358783"/>
            <a:ext cx="3744000" cy="984250"/>
          </a:xfrm>
        </p:spPr>
        <p:txBody>
          <a:bodyPr anchor="t">
            <a:normAutofit/>
          </a:bodyPr>
          <a:lstStyle/>
          <a:p>
            <a:r>
              <a:rPr lang="en-GB" dirty="0"/>
              <a:t>TSB Turns Purple</a:t>
            </a:r>
          </a:p>
        </p:txBody>
      </p:sp>
      <p:sp>
        <p:nvSpPr>
          <p:cNvPr id="4" name="Slide Number Placeholder 3">
            <a:extLst>
              <a:ext uri="{FF2B5EF4-FFF2-40B4-BE49-F238E27FC236}">
                <a16:creationId xmlns:a16="http://schemas.microsoft.com/office/drawing/2014/main" id="{7150B815-D852-4EFA-8ED2-B0C314A4F812}"/>
              </a:ext>
            </a:extLst>
          </p:cNvPr>
          <p:cNvSpPr>
            <a:spLocks noGrp="1"/>
          </p:cNvSpPr>
          <p:nvPr>
            <p:ph type="sldNum" sz="quarter" idx="12"/>
          </p:nvPr>
        </p:nvSpPr>
        <p:spPr>
          <a:xfrm>
            <a:off x="9475985" y="6314888"/>
            <a:ext cx="116510" cy="168994"/>
          </a:xfrm>
        </p:spPr>
        <p:txBody>
          <a:bodyPr anchor="ctr">
            <a:normAutofit/>
          </a:bodyPr>
          <a:lstStyle/>
          <a:p>
            <a:pPr>
              <a:spcAft>
                <a:spcPts val="600"/>
              </a:spcAft>
            </a:pPr>
            <a:fld id="{88F95315-195B-4624-AE1C-AC6410AE2C56}" type="slidenum">
              <a:rPr lang="en-GB" smtClean="0"/>
              <a:pPr>
                <a:spcAft>
                  <a:spcPts val="600"/>
                </a:spcAft>
              </a:pPr>
              <a:t>8</a:t>
            </a:fld>
            <a:endParaRPr lang="en-GB" dirty="0"/>
          </a:p>
        </p:txBody>
      </p:sp>
    </p:spTree>
    <p:extLst>
      <p:ext uri="{BB962C8B-B14F-4D97-AF65-F5344CB8AC3E}">
        <p14:creationId xmlns:p14="http://schemas.microsoft.com/office/powerpoint/2010/main" val="2844150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C599F-7EC8-4E5C-B6B0-B41DAFD18C82}"/>
              </a:ext>
            </a:extLst>
          </p:cNvPr>
          <p:cNvSpPr>
            <a:spLocks noGrp="1"/>
          </p:cNvSpPr>
          <p:nvPr>
            <p:ph type="title"/>
          </p:nvPr>
        </p:nvSpPr>
        <p:spPr/>
        <p:txBody>
          <a:bodyPr anchor="t">
            <a:normAutofit/>
          </a:bodyPr>
          <a:lstStyle/>
          <a:p>
            <a:r>
              <a:rPr lang="en-GB" dirty="0"/>
              <a:t>TSB Turns Purple</a:t>
            </a:r>
            <a:endParaRPr lang="en-GB" dirty="0">
              <a:cs typeface="Arial"/>
            </a:endParaRPr>
          </a:p>
        </p:txBody>
      </p:sp>
      <p:sp>
        <p:nvSpPr>
          <p:cNvPr id="4" name="Slide Number Placeholder 3">
            <a:extLst>
              <a:ext uri="{FF2B5EF4-FFF2-40B4-BE49-F238E27FC236}">
                <a16:creationId xmlns:a16="http://schemas.microsoft.com/office/drawing/2014/main" id="{A7E9B956-B649-4ACC-B7A7-89DAC5D3BBB8}"/>
              </a:ext>
            </a:extLst>
          </p:cNvPr>
          <p:cNvSpPr>
            <a:spLocks noGrp="1"/>
          </p:cNvSpPr>
          <p:nvPr>
            <p:ph type="sldNum" sz="quarter" idx="12"/>
          </p:nvPr>
        </p:nvSpPr>
        <p:spPr/>
        <p:txBody>
          <a:bodyPr anchor="ctr">
            <a:normAutofit/>
          </a:bodyPr>
          <a:lstStyle/>
          <a:p>
            <a:pPr>
              <a:spcAft>
                <a:spcPts val="600"/>
              </a:spcAft>
            </a:pPr>
            <a:fld id="{ECB939CF-F9C5-400D-B7DC-8EDE23A03E4A}" type="slidenum">
              <a:rPr lang="en-GB" smtClean="0"/>
              <a:pPr>
                <a:spcAft>
                  <a:spcPts val="600"/>
                </a:spcAft>
              </a:pPr>
              <a:t>9</a:t>
            </a:fld>
            <a:endParaRPr lang="en-GB" dirty="0"/>
          </a:p>
        </p:txBody>
      </p:sp>
      <p:pic>
        <p:nvPicPr>
          <p:cNvPr id="3" name="Picture 2">
            <a:extLst>
              <a:ext uri="{FF2B5EF4-FFF2-40B4-BE49-F238E27FC236}">
                <a16:creationId xmlns:a16="http://schemas.microsoft.com/office/drawing/2014/main" id="{F81C4ACB-1C6F-41AD-8BFF-5DED9638D03D}"/>
              </a:ext>
            </a:extLst>
          </p:cNvPr>
          <p:cNvPicPr>
            <a:picLocks noChangeAspect="1"/>
          </p:cNvPicPr>
          <p:nvPr/>
        </p:nvPicPr>
        <p:blipFill>
          <a:blip r:embed="rId2"/>
          <a:stretch>
            <a:fillRect/>
          </a:stretch>
        </p:blipFill>
        <p:spPr>
          <a:xfrm>
            <a:off x="306004" y="3858401"/>
            <a:ext cx="3973490" cy="2029850"/>
          </a:xfrm>
          <a:prstGeom prst="rect">
            <a:avLst/>
          </a:prstGeom>
          <a:noFill/>
        </p:spPr>
      </p:pic>
      <p:pic>
        <p:nvPicPr>
          <p:cNvPr id="18" name="Picture 17" descr="Graphical user interface, website&#10;&#10;Description automatically generated">
            <a:extLst>
              <a:ext uri="{FF2B5EF4-FFF2-40B4-BE49-F238E27FC236}">
                <a16:creationId xmlns:a16="http://schemas.microsoft.com/office/drawing/2014/main" id="{338ADFD7-87AC-47D1-A7D7-7635196E8778}"/>
              </a:ext>
            </a:extLst>
          </p:cNvPr>
          <p:cNvPicPr>
            <a:picLocks noChangeAspect="1"/>
          </p:cNvPicPr>
          <p:nvPr/>
        </p:nvPicPr>
        <p:blipFill>
          <a:blip r:embed="rId3"/>
          <a:stretch>
            <a:fillRect/>
          </a:stretch>
        </p:blipFill>
        <p:spPr>
          <a:xfrm>
            <a:off x="326858" y="1713715"/>
            <a:ext cx="4300679" cy="1703887"/>
          </a:xfrm>
          <a:prstGeom prst="rect">
            <a:avLst/>
          </a:prstGeom>
        </p:spPr>
      </p:pic>
      <p:pic>
        <p:nvPicPr>
          <p:cNvPr id="19" name="Picture 18">
            <a:extLst>
              <a:ext uri="{FF2B5EF4-FFF2-40B4-BE49-F238E27FC236}">
                <a16:creationId xmlns:a16="http://schemas.microsoft.com/office/drawing/2014/main" id="{69A28ED3-0DB7-49B0-B0F4-1C893234B801}"/>
              </a:ext>
            </a:extLst>
          </p:cNvPr>
          <p:cNvPicPr>
            <a:picLocks noChangeAspect="1"/>
          </p:cNvPicPr>
          <p:nvPr/>
        </p:nvPicPr>
        <p:blipFill>
          <a:blip r:embed="rId4"/>
          <a:stretch>
            <a:fillRect/>
          </a:stretch>
        </p:blipFill>
        <p:spPr>
          <a:xfrm>
            <a:off x="4953000" y="1575355"/>
            <a:ext cx="4300679" cy="2420986"/>
          </a:xfrm>
          <a:prstGeom prst="rect">
            <a:avLst/>
          </a:prstGeom>
        </p:spPr>
      </p:pic>
      <p:sp>
        <p:nvSpPr>
          <p:cNvPr id="20" name="TextBox 19">
            <a:extLst>
              <a:ext uri="{FF2B5EF4-FFF2-40B4-BE49-F238E27FC236}">
                <a16:creationId xmlns:a16="http://schemas.microsoft.com/office/drawing/2014/main" id="{A43F513B-5372-4D4D-8782-C69D280E29DD}"/>
              </a:ext>
            </a:extLst>
          </p:cNvPr>
          <p:cNvSpPr txBox="1"/>
          <p:nvPr/>
        </p:nvSpPr>
        <p:spPr>
          <a:xfrm>
            <a:off x="422326" y="1316676"/>
            <a:ext cx="3031261" cy="517358"/>
          </a:xfrm>
          <a:prstGeom prst="rect">
            <a:avLst/>
          </a:prstGeom>
          <a:noFill/>
        </p:spPr>
        <p:txBody>
          <a:bodyPr wrap="square" lIns="0" tIns="0" rIns="0" bIns="0" rtlCol="0">
            <a:noAutofit/>
          </a:bodyPr>
          <a:lstStyle/>
          <a:p>
            <a:pPr algn="l"/>
            <a:r>
              <a:rPr lang="en-GB" sz="1600" b="1" dirty="0">
                <a:solidFill>
                  <a:schemeClr val="accent1"/>
                </a:solidFill>
              </a:rPr>
              <a:t>Ability intranet page launched</a:t>
            </a:r>
          </a:p>
        </p:txBody>
      </p:sp>
      <p:sp>
        <p:nvSpPr>
          <p:cNvPr id="21" name="TextBox 20">
            <a:extLst>
              <a:ext uri="{FF2B5EF4-FFF2-40B4-BE49-F238E27FC236}">
                <a16:creationId xmlns:a16="http://schemas.microsoft.com/office/drawing/2014/main" id="{BE6D2BD8-19F2-46BA-92FB-C6FF09FBB561}"/>
              </a:ext>
            </a:extLst>
          </p:cNvPr>
          <p:cNvSpPr txBox="1"/>
          <p:nvPr/>
        </p:nvSpPr>
        <p:spPr>
          <a:xfrm>
            <a:off x="326858" y="3540840"/>
            <a:ext cx="3709642" cy="517358"/>
          </a:xfrm>
          <a:prstGeom prst="rect">
            <a:avLst/>
          </a:prstGeom>
          <a:noFill/>
        </p:spPr>
        <p:txBody>
          <a:bodyPr wrap="square" lIns="0" tIns="0" rIns="0" bIns="0" rtlCol="0">
            <a:noAutofit/>
          </a:bodyPr>
          <a:lstStyle/>
          <a:p>
            <a:pPr algn="l"/>
            <a:r>
              <a:rPr lang="en-GB" sz="1600" b="1" dirty="0">
                <a:solidFill>
                  <a:schemeClr val="accent1"/>
                </a:solidFill>
              </a:rPr>
              <a:t>Intranet stories throughout the week</a:t>
            </a:r>
          </a:p>
        </p:txBody>
      </p:sp>
      <p:sp>
        <p:nvSpPr>
          <p:cNvPr id="24" name="TextBox 23">
            <a:extLst>
              <a:ext uri="{FF2B5EF4-FFF2-40B4-BE49-F238E27FC236}">
                <a16:creationId xmlns:a16="http://schemas.microsoft.com/office/drawing/2014/main" id="{6D3F7BDA-E068-4774-8DDF-FC24067AD61A}"/>
              </a:ext>
            </a:extLst>
          </p:cNvPr>
          <p:cNvSpPr txBox="1"/>
          <p:nvPr/>
        </p:nvSpPr>
        <p:spPr>
          <a:xfrm>
            <a:off x="4953000" y="1311442"/>
            <a:ext cx="3744000" cy="517358"/>
          </a:xfrm>
          <a:prstGeom prst="rect">
            <a:avLst/>
          </a:prstGeom>
          <a:noFill/>
        </p:spPr>
        <p:txBody>
          <a:bodyPr wrap="square" lIns="0" tIns="0" rIns="0" bIns="0" rtlCol="0">
            <a:noAutofit/>
          </a:bodyPr>
          <a:lstStyle/>
          <a:p>
            <a:pPr algn="l"/>
            <a:r>
              <a:rPr lang="en-GB" sz="1600" b="1" dirty="0">
                <a:solidFill>
                  <a:schemeClr val="accent1"/>
                </a:solidFill>
              </a:rPr>
              <a:t>Teams background for all to use</a:t>
            </a:r>
          </a:p>
        </p:txBody>
      </p:sp>
      <p:sp>
        <p:nvSpPr>
          <p:cNvPr id="25" name="TextBox 24">
            <a:extLst>
              <a:ext uri="{FF2B5EF4-FFF2-40B4-BE49-F238E27FC236}">
                <a16:creationId xmlns:a16="http://schemas.microsoft.com/office/drawing/2014/main" id="{E6E1AC1D-6116-421D-9102-4932D60247F0}"/>
              </a:ext>
            </a:extLst>
          </p:cNvPr>
          <p:cNvSpPr txBox="1"/>
          <p:nvPr/>
        </p:nvSpPr>
        <p:spPr>
          <a:xfrm>
            <a:off x="4948640" y="4242989"/>
            <a:ext cx="1660533" cy="517358"/>
          </a:xfrm>
          <a:prstGeom prst="rect">
            <a:avLst/>
          </a:prstGeom>
          <a:noFill/>
        </p:spPr>
        <p:txBody>
          <a:bodyPr wrap="square" lIns="0" tIns="0" rIns="0" bIns="0" rtlCol="0">
            <a:noAutofit/>
          </a:bodyPr>
          <a:lstStyle/>
          <a:p>
            <a:pPr algn="l"/>
            <a:r>
              <a:rPr lang="en-GB" sz="1600" b="1" dirty="0">
                <a:solidFill>
                  <a:schemeClr val="accent1"/>
                </a:solidFill>
              </a:rPr>
              <a:t>Network rebrand</a:t>
            </a:r>
          </a:p>
        </p:txBody>
      </p:sp>
      <p:pic>
        <p:nvPicPr>
          <p:cNvPr id="27" name="Content Placeholder 17" descr="Logo, company name&#10;&#10;Description automatically generated">
            <a:extLst>
              <a:ext uri="{FF2B5EF4-FFF2-40B4-BE49-F238E27FC236}">
                <a16:creationId xmlns:a16="http://schemas.microsoft.com/office/drawing/2014/main" id="{82F05D15-C131-4458-BDA8-56FAB81BFA65}"/>
              </a:ext>
            </a:extLst>
          </p:cNvPr>
          <p:cNvPicPr>
            <a:picLocks noChangeAspect="1"/>
          </p:cNvPicPr>
          <p:nvPr/>
        </p:nvPicPr>
        <p:blipFill>
          <a:blip r:embed="rId5"/>
          <a:stretch>
            <a:fillRect/>
          </a:stretch>
        </p:blipFill>
        <p:spPr>
          <a:xfrm>
            <a:off x="4948640" y="4501668"/>
            <a:ext cx="1976387" cy="1976387"/>
          </a:xfrm>
          <a:prstGeom prst="rect">
            <a:avLst/>
          </a:prstGeom>
        </p:spPr>
      </p:pic>
    </p:spTree>
    <p:extLst>
      <p:ext uri="{BB962C8B-B14F-4D97-AF65-F5344CB8AC3E}">
        <p14:creationId xmlns:p14="http://schemas.microsoft.com/office/powerpoint/2010/main" val="1583216139"/>
      </p:ext>
    </p:extLst>
  </p:cSld>
  <p:clrMapOvr>
    <a:masterClrMapping/>
  </p:clrMapOvr>
</p:sld>
</file>

<file path=ppt/theme/theme1.xml><?xml version="1.0" encoding="utf-8"?>
<a:theme xmlns:a="http://schemas.openxmlformats.org/drawingml/2006/main" name="TSB">
  <a:themeElements>
    <a:clrScheme name="Custom 124">
      <a:dk1>
        <a:sysClr val="windowText" lastClr="000000"/>
      </a:dk1>
      <a:lt1>
        <a:sysClr val="window" lastClr="FFFFFF"/>
      </a:lt1>
      <a:dk2>
        <a:srgbClr val="44546A"/>
      </a:dk2>
      <a:lt2>
        <a:srgbClr val="E7E6E6"/>
      </a:lt2>
      <a:accent1>
        <a:srgbClr val="0F265C"/>
      </a:accent1>
      <a:accent2>
        <a:srgbClr val="007CB9"/>
      </a:accent2>
      <a:accent3>
        <a:srgbClr val="97D5EF"/>
      </a:accent3>
      <a:accent4>
        <a:srgbClr val="F7D0E4"/>
      </a:accent4>
      <a:accent5>
        <a:srgbClr val="E8348B"/>
      </a:accent5>
      <a:accent6>
        <a:srgbClr val="969696"/>
      </a:accent6>
      <a:hlink>
        <a:srgbClr val="0563C1"/>
      </a:hlink>
      <a:folHlink>
        <a:srgbClr val="954F72"/>
      </a:folHlink>
    </a:clrScheme>
    <a:fontScheme name="Custom 13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nchorCtr="1"/>
      <a:lstStyle>
        <a:defPPr algn="ctr">
          <a:defRPr b="1"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TSB-01_Template without images_v04.potx" id="{1AAFF9BA-5D35-40C4-A2FA-005824134B12}" vid="{D4B39B02-28E4-41C7-AEE0-9FAD136FA807}"/>
    </a:ext>
  </a:extLst>
</a:theme>
</file>

<file path=ppt/theme/theme2.xml><?xml version="1.0" encoding="utf-8"?>
<a:theme xmlns:a="http://schemas.openxmlformats.org/drawingml/2006/main" name="2_TSB">
  <a:themeElements>
    <a:clrScheme name="Custom 124">
      <a:dk1>
        <a:sysClr val="windowText" lastClr="000000"/>
      </a:dk1>
      <a:lt1>
        <a:sysClr val="window" lastClr="FFFFFF"/>
      </a:lt1>
      <a:dk2>
        <a:srgbClr val="44546A"/>
      </a:dk2>
      <a:lt2>
        <a:srgbClr val="E7E6E6"/>
      </a:lt2>
      <a:accent1>
        <a:srgbClr val="0F265C"/>
      </a:accent1>
      <a:accent2>
        <a:srgbClr val="007CB9"/>
      </a:accent2>
      <a:accent3>
        <a:srgbClr val="97D5EF"/>
      </a:accent3>
      <a:accent4>
        <a:srgbClr val="F7D0E4"/>
      </a:accent4>
      <a:accent5>
        <a:srgbClr val="E8348B"/>
      </a:accent5>
      <a:accent6>
        <a:srgbClr val="969696"/>
      </a:accent6>
      <a:hlink>
        <a:srgbClr val="0563C1"/>
      </a:hlink>
      <a:folHlink>
        <a:srgbClr val="954F72"/>
      </a:folHlink>
    </a:clrScheme>
    <a:fontScheme name="Custom 13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nchorCtr="1"/>
      <a:lstStyle>
        <a:defPPr algn="ctr">
          <a:defRPr b="1"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Presentation3" id="{AE9DDBFF-2B8D-4DB9-9766-FA94D01BADB3}" vid="{23159C0F-2CC5-40A7-BE70-31C7CAD961C0}"/>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E91DB424A5314BBFF0176FF81146F6" ma:contentTypeVersion="10" ma:contentTypeDescription="Create a new document." ma:contentTypeScope="" ma:versionID="2643f8c68bdbb8f8494377dd94c8a64d">
  <xsd:schema xmlns:xsd="http://www.w3.org/2001/XMLSchema" xmlns:xs="http://www.w3.org/2001/XMLSchema" xmlns:p="http://schemas.microsoft.com/office/2006/metadata/properties" xmlns:ns2="6181f0a9-ca81-4085-a8ba-b630f4a9140e" targetNamespace="http://schemas.microsoft.com/office/2006/metadata/properties" ma:root="true" ma:fieldsID="60db1a55abefa0ab36c9a5c00c92d1e4" ns2:_="">
    <xsd:import namespace="6181f0a9-ca81-4085-a8ba-b630f4a9140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81f0a9-ca81-4085-a8ba-b630f4a914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9C7F83-2F87-47E5-9B4B-F9538F0216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81f0a9-ca81-4085-a8ba-b630f4a914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CBAE43-AD9F-4142-AD92-49B6CC2C5075}">
  <ds:schemaRefs>
    <ds:schemaRef ds:uri="b694d786-c71b-484a-92ce-d1dd2d4d83d8"/>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481f64c-1f83-4587-9624-ca780f2eb8de"/>
    <ds:schemaRef ds:uri="http://www.w3.org/XML/1998/namespace"/>
    <ds:schemaRef ds:uri="http://purl.org/dc/dcmitype/"/>
  </ds:schemaRefs>
</ds:datastoreItem>
</file>

<file path=customXml/itemProps3.xml><?xml version="1.0" encoding="utf-8"?>
<ds:datastoreItem xmlns:ds="http://schemas.openxmlformats.org/officeDocument/2006/customXml" ds:itemID="{9B4C7895-AAE9-428C-B095-5B65800581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1184</Words>
  <Application>Microsoft Office PowerPoint</Application>
  <PresentationFormat>A4 Paper (210x297 mm)</PresentationFormat>
  <Paragraphs>106</Paragraphs>
  <Slides>12</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Century Gothic</vt:lpstr>
      <vt:lpstr>Symbol</vt:lpstr>
      <vt:lpstr>Wingdings</vt:lpstr>
      <vt:lpstr>TSB</vt:lpstr>
      <vt:lpstr>2_TSB</vt:lpstr>
      <vt:lpstr> #PurpleLightUp  Storyboard 2021</vt:lpstr>
      <vt:lpstr>#PurpleLightUp  About the Movement</vt:lpstr>
      <vt:lpstr>Who We Are - TSB</vt:lpstr>
      <vt:lpstr>Who We Are – Ability at TSB</vt:lpstr>
      <vt:lpstr>Why #PurpleLightUp? </vt:lpstr>
      <vt:lpstr>The Impact of #PurpleLightUp</vt:lpstr>
      <vt:lpstr>Our Aims for #PurpleLightUp 2021</vt:lpstr>
      <vt:lpstr>TSB Turns Purple</vt:lpstr>
      <vt:lpstr>TSB Turns Purple</vt:lpstr>
      <vt:lpstr>Branch Digital Boards</vt:lpstr>
      <vt:lpstr>LinkedIn Activity</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Inclusion Meeting</dc:title>
  <dc:creator>Hindle, Sarah</dc:creator>
  <cp:lastModifiedBy>Lauren</cp:lastModifiedBy>
  <cp:revision>27</cp:revision>
  <dcterms:created xsi:type="dcterms:W3CDTF">2021-01-19T09:15:31Z</dcterms:created>
  <dcterms:modified xsi:type="dcterms:W3CDTF">2021-11-29T09:53:48Z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0x010100E0E91DB424A5314BBFF0176FF81146F6</vt:lpwstr>
  </property>
  <property fmtid="{D5CDD505-2E9C-101B-9397-08002B2CF9AE}" pid="3" name="MSIP_Label_dbb75a21-2696-4c5d-bf62-37e3c3b3095c_Enabled">
    <vt:lpwstr>True</vt:lpwstr>
  </property>
  <property fmtid="{D5CDD505-2E9C-101B-9397-08002B2CF9AE}" pid="4" name="MSIP_Label_dbb75a21-2696-4c5d-bf62-37e3c3b3095c_SiteId">
    <vt:lpwstr>01fab9c0-5d9c-432e-825c-e5a335d03cdd</vt:lpwstr>
  </property>
  <property fmtid="{D5CDD505-2E9C-101B-9397-08002B2CF9AE}" pid="5" name="MSIP_Label_dbb75a21-2696-4c5d-bf62-37e3c3b3095c_Owner">
    <vt:lpwstr>sarah.hindle@tsb.co.uk</vt:lpwstr>
  </property>
  <property fmtid="{D5CDD505-2E9C-101B-9397-08002B2CF9AE}" pid="6" name="MSIP_Label_dbb75a21-2696-4c5d-bf62-37e3c3b3095c_SetDate">
    <vt:lpwstr>2021-03-16T11:43:18.4496141Z</vt:lpwstr>
  </property>
  <property fmtid="{D5CDD505-2E9C-101B-9397-08002B2CF9AE}" pid="7" name="MSIP_Label_dbb75a21-2696-4c5d-bf62-37e3c3b3095c_Name">
    <vt:lpwstr>Internal</vt:lpwstr>
  </property>
  <property fmtid="{D5CDD505-2E9C-101B-9397-08002B2CF9AE}" pid="8" name="MSIP_Label_dbb75a21-2696-4c5d-bf62-37e3c3b3095c_Application">
    <vt:lpwstr>Microsoft Azure Information Protection</vt:lpwstr>
  </property>
  <property fmtid="{D5CDD505-2E9C-101B-9397-08002B2CF9AE}" pid="9" name="MSIP_Label_dbb75a21-2696-4c5d-bf62-37e3c3b3095c_ActionId">
    <vt:lpwstr>f2113856-b664-4bcc-b18d-c1733f79e43f</vt:lpwstr>
  </property>
  <property fmtid="{D5CDD505-2E9C-101B-9397-08002B2CF9AE}" pid="10" name="MSIP_Label_dbb75a21-2696-4c5d-bf62-37e3c3b3095c_Extended_MSFT_Method">
    <vt:lpwstr>Automatic</vt:lpwstr>
  </property>
  <property fmtid="{D5CDD505-2E9C-101B-9397-08002B2CF9AE}" pid="11" name="Sensitivity">
    <vt:lpwstr>Internal</vt:lpwstr>
  </property>
</Properties>
</file>