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4"/>
  </p:sldMasterIdLst>
  <p:notesMasterIdLst>
    <p:notesMasterId r:id="rId15"/>
  </p:notesMasterIdLst>
  <p:sldIdLst>
    <p:sldId id="907" r:id="rId5"/>
    <p:sldId id="505" r:id="rId6"/>
    <p:sldId id="919" r:id="rId7"/>
    <p:sldId id="918" r:id="rId8"/>
    <p:sldId id="908" r:id="rId9"/>
    <p:sldId id="830" r:id="rId10"/>
    <p:sldId id="920" r:id="rId11"/>
    <p:sldId id="921" r:id="rId12"/>
    <p:sldId id="264" r:id="rId13"/>
    <p:sldId id="917" r:id="rId14"/>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686" userDrawn="1">
          <p15:clr>
            <a:srgbClr val="A4A3A4"/>
          </p15:clr>
        </p15:guide>
        <p15:guide id="4" pos="3749" userDrawn="1">
          <p15:clr>
            <a:srgbClr val="A4A3A4"/>
          </p15:clr>
        </p15:guide>
        <p15:guide id="5" orient="horz" pos="3181" userDrawn="1">
          <p15:clr>
            <a:srgbClr val="A4A3A4"/>
          </p15:clr>
        </p15:guide>
        <p15:guide id="6" orient="horz" pos="3974" userDrawn="1">
          <p15:clr>
            <a:srgbClr val="A4A3A4"/>
          </p15:clr>
        </p15:guide>
        <p15:guide id="7" pos="2819" userDrawn="1">
          <p15:clr>
            <a:srgbClr val="A4A3A4"/>
          </p15:clr>
        </p15:guide>
        <p15:guide id="8" pos="1980" userDrawn="1">
          <p15:clr>
            <a:srgbClr val="A4A3A4"/>
          </p15:clr>
        </p15:guide>
        <p15:guide id="9" pos="6562" userDrawn="1">
          <p15:clr>
            <a:srgbClr val="A4A3A4"/>
          </p15:clr>
        </p15:guide>
        <p15:guide id="10" pos="6017" userDrawn="1">
          <p15:clr>
            <a:srgbClr val="A4A3A4"/>
          </p15:clr>
        </p15:guide>
        <p15:guide id="11" orient="horz" pos="459" userDrawn="1">
          <p15:clr>
            <a:srgbClr val="A4A3A4"/>
          </p15:clr>
        </p15:guide>
        <p15:guide id="12" orient="horz" pos="51" userDrawn="1">
          <p15:clr>
            <a:srgbClr val="A4A3A4"/>
          </p15:clr>
        </p15:guide>
        <p15:guide id="13" pos="688" userDrawn="1">
          <p15:clr>
            <a:srgbClr val="A4A3A4"/>
          </p15:clr>
        </p15:guide>
        <p15:guide id="14" pos="801" userDrawn="1">
          <p15:clr>
            <a:srgbClr val="A4A3A4"/>
          </p15:clr>
        </p15:guide>
        <p15:guide id="15" orient="horz" pos="374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ison.b.menegaldo@hsbc.com" initials="AM" lastIdx="11" clrIdx="0">
    <p:extLst>
      <p:ext uri="{19B8F6BF-5375-455C-9EA6-DF929625EA0E}">
        <p15:presenceInfo xmlns:p15="http://schemas.microsoft.com/office/powerpoint/2012/main" userId="alison.b.menegaldo@hsbc.com" providerId="None"/>
      </p:ext>
    </p:extLst>
  </p:cmAuthor>
  <p:cmAuthor id="2" name="maria.lm.lopez@hsbc.com" initials="m" lastIdx="7" clrIdx="1">
    <p:extLst>
      <p:ext uri="{19B8F6BF-5375-455C-9EA6-DF929625EA0E}">
        <p15:presenceInfo xmlns:p15="http://schemas.microsoft.com/office/powerpoint/2012/main" userId="maria.lm.lopez@hsbc.com" providerId="None"/>
      </p:ext>
    </p:extLst>
  </p:cmAuthor>
  <p:cmAuthor id="3" name="katalin.hegedus@hsbc.com" initials="KH" lastIdx="9" clrIdx="2"/>
  <p:cmAuthor id="4" name="ANGUS MCKENNA" initials="AM" lastIdx="1" clrIdx="3">
    <p:extLst>
      <p:ext uri="{19B8F6BF-5375-455C-9EA6-DF929625EA0E}">
        <p15:presenceInfo xmlns:p15="http://schemas.microsoft.com/office/powerpoint/2012/main" userId="S-1-5-21-2554127390-2720852439-1129525235-1891276" providerId="AD"/>
      </p:ext>
    </p:extLst>
  </p:cmAuthor>
  <p:cmAuthor id="5" name="Sophie1 PLUCK" initials="SP" lastIdx="1" clrIdx="4">
    <p:extLst>
      <p:ext uri="{19B8F6BF-5375-455C-9EA6-DF929625EA0E}">
        <p15:presenceInfo xmlns:p15="http://schemas.microsoft.com/office/powerpoint/2012/main" userId="S-1-5-21-2554127390-2720852439-1129525235-2470184" providerId="AD"/>
      </p:ext>
    </p:extLst>
  </p:cmAuthor>
  <p:cmAuthor id="6" name="Dominika1 GIBASZEK" initials="DG" lastIdx="1" clrIdx="5">
    <p:extLst>
      <p:ext uri="{19B8F6BF-5375-455C-9EA6-DF929625EA0E}">
        <p15:presenceInfo xmlns:p15="http://schemas.microsoft.com/office/powerpoint/2012/main" userId="S-1-5-21-2554127390-2720852439-1129525235-23490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DA2"/>
    <a:srgbClr val="FF9900"/>
    <a:srgbClr val="E6E6E6"/>
    <a:srgbClr val="FFFFCC"/>
    <a:srgbClr val="339933"/>
    <a:srgbClr val="006600"/>
    <a:srgbClr val="D9E6FF"/>
    <a:srgbClr val="A7C4FF"/>
    <a:srgbClr val="002060"/>
    <a:srgbClr val="FFC5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95FE32-2774-C149-FFA8-86AC0B89DE7F}" v="4" dt="2021-11-29T09:50:48.45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0074" autoAdjust="0"/>
    <p:restoredTop sz="96265" autoAdjust="0"/>
  </p:normalViewPr>
  <p:slideViewPr>
    <p:cSldViewPr snapToGrid="0">
      <p:cViewPr varScale="1">
        <p:scale>
          <a:sx n="103" d="100"/>
          <a:sy n="103" d="100"/>
        </p:scale>
        <p:origin x="114" y="594"/>
      </p:cViewPr>
      <p:guideLst>
        <p:guide orient="horz" pos="2160"/>
        <p:guide pos="3840"/>
        <p:guide orient="horz" pos="686"/>
        <p:guide pos="3749"/>
        <p:guide orient="horz" pos="3181"/>
        <p:guide orient="horz" pos="3974"/>
        <p:guide pos="2819"/>
        <p:guide pos="1980"/>
        <p:guide pos="6562"/>
        <p:guide pos="6017"/>
        <p:guide orient="horz" pos="459"/>
        <p:guide orient="horz" pos="51"/>
        <p:guide pos="688"/>
        <p:guide pos="801"/>
        <p:guide orient="horz" pos="3748"/>
      </p:guideLst>
    </p:cSldViewPr>
  </p:slideViewPr>
  <p:outlineViewPr>
    <p:cViewPr>
      <p:scale>
        <a:sx n="33" d="100"/>
        <a:sy n="33" d="100"/>
      </p:scale>
      <p:origin x="0" y="-10164"/>
    </p:cViewPr>
  </p:outlineViewPr>
  <p:notesTextViewPr>
    <p:cViewPr>
      <p:scale>
        <a:sx n="1" d="1"/>
        <a:sy n="1" d="1"/>
      </p:scale>
      <p:origin x="0" y="0"/>
    </p:cViewPr>
  </p:notesTextViewPr>
  <p:sorterViewPr>
    <p:cViewPr>
      <p:scale>
        <a:sx n="70" d="100"/>
        <a:sy n="70" d="100"/>
      </p:scale>
      <p:origin x="0" y="0"/>
    </p:cViewPr>
  </p:sorterViewPr>
  <p:notesViewPr>
    <p:cSldViewPr snapToGrid="0">
      <p:cViewPr varScale="1">
        <p:scale>
          <a:sx n="81" d="100"/>
          <a:sy n="81" d="100"/>
        </p:scale>
        <p:origin x="2070"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329514"/>
          </a:xfrm>
          <a:prstGeom prst="rect">
            <a:avLst/>
          </a:prstGeom>
        </p:spPr>
        <p:txBody>
          <a:bodyPr vert="horz" lIns="91440" tIns="45720" rIns="91440" bIns="45720" rtlCol="0"/>
          <a:lstStyle>
            <a:lvl1pPr algn="l">
              <a:defRPr sz="800"/>
            </a:lvl1pPr>
          </a:lstStyle>
          <a:p>
            <a:endParaRPr lang="en-GB" dirty="0"/>
          </a:p>
        </p:txBody>
      </p:sp>
      <p:sp>
        <p:nvSpPr>
          <p:cNvPr id="3" name="Date Placeholder 2"/>
          <p:cNvSpPr>
            <a:spLocks noGrp="1"/>
          </p:cNvSpPr>
          <p:nvPr>
            <p:ph type="dt" idx="1"/>
          </p:nvPr>
        </p:nvSpPr>
        <p:spPr>
          <a:xfrm>
            <a:off x="3850443" y="1"/>
            <a:ext cx="2945659" cy="329514"/>
          </a:xfrm>
          <a:prstGeom prst="rect">
            <a:avLst/>
          </a:prstGeom>
        </p:spPr>
        <p:txBody>
          <a:bodyPr vert="horz" lIns="91440" tIns="45720" rIns="91440" bIns="45720" rtlCol="0"/>
          <a:lstStyle>
            <a:lvl1pPr algn="r">
              <a:defRPr sz="800"/>
            </a:lvl1pPr>
          </a:lstStyle>
          <a:p>
            <a:fld id="{2C8513AE-8F42-4C1E-90EF-12E9C57A88A9}" type="datetimeFigureOut">
              <a:rPr lang="en-GB" smtClean="0"/>
              <a:pPr/>
              <a:t>29/11/2021</a:t>
            </a:fld>
            <a:endParaRPr lang="en-GB" dirty="0"/>
          </a:p>
        </p:txBody>
      </p:sp>
      <p:sp>
        <p:nvSpPr>
          <p:cNvPr id="4" name="Slide Image Placeholder 3"/>
          <p:cNvSpPr>
            <a:spLocks noGrp="1" noRot="1" noChangeAspect="1"/>
          </p:cNvSpPr>
          <p:nvPr>
            <p:ph type="sldImg" idx="2"/>
          </p:nvPr>
        </p:nvSpPr>
        <p:spPr>
          <a:xfrm>
            <a:off x="1684338" y="431800"/>
            <a:ext cx="3429000" cy="1928813"/>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453810" y="2512542"/>
            <a:ext cx="5890054" cy="6911544"/>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9588843"/>
            <a:ext cx="2945659" cy="339382"/>
          </a:xfrm>
          <a:prstGeom prst="rect">
            <a:avLst/>
          </a:prstGeom>
        </p:spPr>
        <p:txBody>
          <a:bodyPr vert="horz" lIns="91440" tIns="45720" rIns="91440" bIns="45720" rtlCol="0" anchor="b"/>
          <a:lstStyle>
            <a:lvl1pPr algn="l">
              <a:defRPr sz="800"/>
            </a:lvl1pPr>
          </a:lstStyle>
          <a:p>
            <a:endParaRPr lang="en-GB" dirty="0"/>
          </a:p>
        </p:txBody>
      </p:sp>
      <p:sp>
        <p:nvSpPr>
          <p:cNvPr id="7" name="Slide Number Placeholder 6"/>
          <p:cNvSpPr>
            <a:spLocks noGrp="1"/>
          </p:cNvSpPr>
          <p:nvPr>
            <p:ph type="sldNum" sz="quarter" idx="5"/>
          </p:nvPr>
        </p:nvSpPr>
        <p:spPr>
          <a:xfrm>
            <a:off x="3850443" y="9588843"/>
            <a:ext cx="2945659" cy="339382"/>
          </a:xfrm>
          <a:prstGeom prst="rect">
            <a:avLst/>
          </a:prstGeom>
        </p:spPr>
        <p:txBody>
          <a:bodyPr vert="horz" lIns="91440" tIns="45720" rIns="91440" bIns="45720" rtlCol="0" anchor="b"/>
          <a:lstStyle>
            <a:lvl1pPr algn="r">
              <a:defRPr sz="800"/>
            </a:lvl1pPr>
          </a:lstStyle>
          <a:p>
            <a:fld id="{E37E3BE1-609F-4C70-B545-55E2AA7F7776}" type="slidenum">
              <a:rPr lang="en-GB" smtClean="0"/>
              <a:pPr/>
              <a:t>‹#›</a:t>
            </a:fld>
            <a:endParaRPr lang="en-GB" dirty="0"/>
          </a:p>
        </p:txBody>
      </p:sp>
    </p:spTree>
    <p:extLst>
      <p:ext uri="{BB962C8B-B14F-4D97-AF65-F5344CB8AC3E}">
        <p14:creationId xmlns:p14="http://schemas.microsoft.com/office/powerpoint/2010/main" val="707830059"/>
      </p:ext>
    </p:extLst>
  </p:cSld>
  <p:clrMap bg1="lt1" tx1="dk1" bg2="lt2" tx2="dk2" accent1="accent1" accent2="accent2" accent3="accent3" accent4="accent4" accent5="accent5" accent6="accent6" hlink="hlink" folHlink="folHlink"/>
  <p:notesStyle>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000" kern="1200">
        <a:solidFill>
          <a:schemeClr val="tx1"/>
        </a:solidFill>
        <a:latin typeface="+mn-lt"/>
        <a:ea typeface="+mn-ea"/>
        <a:cs typeface="+mn-cs"/>
      </a:defRPr>
    </a:lvl2pPr>
    <a:lvl3pPr marL="914400" algn="l" defTabSz="914400" rtl="0" eaLnBrk="1" latinLnBrk="0" hangingPunct="1">
      <a:defRPr sz="1000" kern="1200">
        <a:solidFill>
          <a:schemeClr val="tx1"/>
        </a:solidFill>
        <a:latin typeface="+mn-lt"/>
        <a:ea typeface="+mn-ea"/>
        <a:cs typeface="+mn-cs"/>
      </a:defRPr>
    </a:lvl3pPr>
    <a:lvl4pPr marL="1371600" algn="l" defTabSz="914400" rtl="0" eaLnBrk="1" latinLnBrk="0" hangingPunct="1">
      <a:defRPr sz="1000" kern="1200">
        <a:solidFill>
          <a:schemeClr val="tx1"/>
        </a:solidFill>
        <a:latin typeface="+mn-lt"/>
        <a:ea typeface="+mn-ea"/>
        <a:cs typeface="+mn-cs"/>
      </a:defRPr>
    </a:lvl4pPr>
    <a:lvl5pPr marL="1828800" algn="l" defTabSz="914400" rtl="0" eaLnBrk="1" latinLnBrk="0" hangingPunct="1">
      <a:defRPr sz="10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ED7538B-D1D1-4609-8807-92375ACB6EF8}" type="slidenum">
              <a:rPr lang="en-GB" smtClean="0"/>
              <a:t>2</a:t>
            </a:fld>
            <a:endParaRPr lang="en-GB" dirty="0"/>
          </a:p>
        </p:txBody>
      </p:sp>
    </p:spTree>
    <p:extLst>
      <p:ext uri="{BB962C8B-B14F-4D97-AF65-F5344CB8AC3E}">
        <p14:creationId xmlns:p14="http://schemas.microsoft.com/office/powerpoint/2010/main" val="912198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7E3BE1-609F-4C70-B545-55E2AA7F7776}" type="slidenum">
              <a:rPr kumimoji="0" lang="en-GB" sz="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6815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7E3BE1-609F-4C70-B545-55E2AA7F7776}" type="slidenum">
              <a:rPr kumimoji="0" lang="en-GB" sz="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00986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7E3BE1-609F-4C70-B545-55E2AA7F7776}" type="slidenum">
              <a:rPr kumimoji="0" lang="en-GB" sz="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13091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7E3BE1-609F-4C70-B545-55E2AA7F7776}" type="slidenum">
              <a:rPr kumimoji="0" lang="en-GB" sz="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49921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7E3BE1-609F-4C70-B545-55E2AA7F7776}" type="slidenum">
              <a:rPr kumimoji="0" lang="en-GB" sz="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01154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ED7538B-D1D1-4609-8807-92375ACB6EF8}" type="slidenum">
              <a:rPr lang="en-GB" smtClean="0"/>
              <a:t>9</a:t>
            </a:fld>
            <a:endParaRPr lang="en-GB" dirty="0"/>
          </a:p>
        </p:txBody>
      </p:sp>
    </p:spTree>
    <p:extLst>
      <p:ext uri="{BB962C8B-B14F-4D97-AF65-F5344CB8AC3E}">
        <p14:creationId xmlns:p14="http://schemas.microsoft.com/office/powerpoint/2010/main" val="11594192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2.emf"/><Relationship Id="rId5" Type="http://schemas.openxmlformats.org/officeDocument/2006/relationships/image" Target="../media/image5.emf"/><Relationship Id="rId4" Type="http://schemas.openxmlformats.org/officeDocument/2006/relationships/image" Target="../media/image4.emf"/></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Cover Page">
    <p:bg>
      <p:bgPr>
        <a:solidFill>
          <a:srgbClr val="FFFFFF"/>
        </a:solidFill>
        <a:effectLst/>
      </p:bgPr>
    </p:bg>
    <p:spTree>
      <p:nvGrpSpPr>
        <p:cNvPr id="1" name=""/>
        <p:cNvGrpSpPr/>
        <p:nvPr/>
      </p:nvGrpSpPr>
      <p:grpSpPr>
        <a:xfrm>
          <a:off x="0" y="0"/>
          <a:ext cx="0" cy="0"/>
          <a:chOff x="0" y="0"/>
          <a:chExt cx="0" cy="0"/>
        </a:xfrm>
      </p:grpSpPr>
      <p:pic>
        <p:nvPicPr>
          <p:cNvPr id="19" name="Imag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692"/>
            <a:ext cx="12192000" cy="6852617"/>
          </a:xfrm>
          <a:prstGeom prst="rect">
            <a:avLst/>
          </a:prstGeom>
        </p:spPr>
      </p:pic>
      <p:sp>
        <p:nvSpPr>
          <p:cNvPr id="2" name="Footer Placeholder"/>
          <p:cNvSpPr>
            <a:spLocks noGrp="1"/>
          </p:cNvSpPr>
          <p:nvPr>
            <p:ph type="ftr" sz="quarter" idx="12"/>
          </p:nvPr>
        </p:nvSpPr>
        <p:spPr>
          <a:xfrm>
            <a:off x="383631" y="6553069"/>
            <a:ext cx="2700000" cy="180000"/>
          </a:xfrm>
          <a:prstGeom prst="rect">
            <a:avLst/>
          </a:prstGeom>
        </p:spPr>
        <p:txBody>
          <a:bodyPr/>
          <a:lstStyle/>
          <a:p>
            <a:endParaRPr lang="en-US" dirty="0"/>
          </a:p>
        </p:txBody>
      </p:sp>
      <p:grpSp>
        <p:nvGrpSpPr>
          <p:cNvPr id="14" name="Co-branding logo" hidden="1"/>
          <p:cNvGrpSpPr/>
          <p:nvPr userDrawn="1"/>
        </p:nvGrpSpPr>
        <p:grpSpPr>
          <a:xfrm>
            <a:off x="2522537" y="5925542"/>
            <a:ext cx="1259514" cy="698324"/>
            <a:chOff x="2117251" y="6274418"/>
            <a:chExt cx="1071243" cy="738413"/>
          </a:xfrm>
        </p:grpSpPr>
        <p:cxnSp>
          <p:nvCxnSpPr>
            <p:cNvPr id="15" name="Straight Connector 14" hidden="1"/>
            <p:cNvCxnSpPr/>
            <p:nvPr userDrawn="1"/>
          </p:nvCxnSpPr>
          <p:spPr bwMode="auto">
            <a:xfrm flipH="1">
              <a:off x="2117251" y="6296568"/>
              <a:ext cx="1" cy="694113"/>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16" name="Rectangle 15" hidden="1"/>
            <p:cNvSpPr/>
            <p:nvPr userDrawn="1"/>
          </p:nvSpPr>
          <p:spPr bwMode="auto">
            <a:xfrm>
              <a:off x="2192615" y="6274418"/>
              <a:ext cx="995879" cy="738413"/>
            </a:xfrm>
            <a:prstGeom prst="rect">
              <a:avLst/>
            </a:prstGeom>
            <a:solidFill>
              <a:schemeClr val="bg1">
                <a:alpha val="43922"/>
              </a:schemeClr>
            </a:solidFill>
            <a:ln w="6350" cap="flat" cmpd="sng" algn="ctr">
              <a:solidFill>
                <a:srgbClr val="000000"/>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812076" rtl="0" eaLnBrk="0" fontAlgn="base" latinLnBrk="0" hangingPunct="0">
                <a:lnSpc>
                  <a:spcPct val="100000"/>
                </a:lnSpc>
                <a:spcBef>
                  <a:spcPct val="50000"/>
                </a:spcBef>
                <a:spcAft>
                  <a:spcPct val="0"/>
                </a:spcAft>
                <a:buClrTx/>
                <a:buSzTx/>
                <a:buFontTx/>
                <a:buNone/>
                <a:tabLst/>
              </a:pPr>
              <a:r>
                <a:rPr kumimoji="0" lang="en-US" sz="567" b="0" i="0" u="none" strike="noStrike" cap="none" normalizeH="0" baseline="0" dirty="0">
                  <a:ln>
                    <a:noFill/>
                  </a:ln>
                  <a:solidFill>
                    <a:schemeClr val="tx1"/>
                  </a:solidFill>
                  <a:effectLst/>
                  <a:latin typeface="Arial" charset="0"/>
                </a:rPr>
                <a:t>CO-BRANDING LOGO</a:t>
              </a:r>
            </a:p>
          </p:txBody>
        </p:sp>
      </p:grpSp>
      <p:sp>
        <p:nvSpPr>
          <p:cNvPr id="27" name="Date"/>
          <p:cNvSpPr>
            <a:spLocks noGrp="1"/>
          </p:cNvSpPr>
          <p:nvPr userDrawn="1">
            <p:ph type="body" sz="quarter" idx="11" hasCustomPrompt="1"/>
          </p:nvPr>
        </p:nvSpPr>
        <p:spPr>
          <a:xfrm>
            <a:off x="480987" y="1685134"/>
            <a:ext cx="2687765" cy="174640"/>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oAutofit/>
          </a:bodyPr>
          <a:lstStyle>
            <a:lvl1pPr eaLnBrk="0" hangingPunct="0">
              <a:spcBef>
                <a:spcPct val="20000"/>
              </a:spcBef>
              <a:defRPr lang="en-US" sz="1134" b="1" kern="1200" dirty="0" smtClean="0">
                <a:solidFill>
                  <a:schemeClr val="tx1"/>
                </a:solidFill>
                <a:latin typeface="+mj-lt"/>
                <a:ea typeface="SimHei"/>
                <a:cs typeface="Arial" charset="0"/>
              </a:defRPr>
            </a:lvl1pPr>
          </a:lstStyle>
          <a:p>
            <a:pPr lvl="0" eaLnBrk="0" hangingPunct="0">
              <a:spcBef>
                <a:spcPct val="20000"/>
              </a:spcBef>
            </a:pPr>
            <a:r>
              <a:rPr lang="en-US" dirty="0"/>
              <a:t>Date: XXXX</a:t>
            </a:r>
          </a:p>
        </p:txBody>
      </p:sp>
      <p:sp>
        <p:nvSpPr>
          <p:cNvPr id="26" name="Prepared by"/>
          <p:cNvSpPr>
            <a:spLocks noGrp="1"/>
          </p:cNvSpPr>
          <p:nvPr userDrawn="1">
            <p:ph type="body" sz="quarter" idx="10" hasCustomPrompt="1"/>
          </p:nvPr>
        </p:nvSpPr>
        <p:spPr>
          <a:xfrm>
            <a:off x="480987" y="2014758"/>
            <a:ext cx="2687765" cy="174640"/>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oAutofit/>
          </a:bodyPr>
          <a:lstStyle>
            <a:lvl1pPr>
              <a:defRPr lang="en-US" sz="1134" b="1" kern="1200" dirty="0" smtClean="0">
                <a:solidFill>
                  <a:schemeClr val="tx1"/>
                </a:solidFill>
                <a:latin typeface="+mj-lt"/>
                <a:ea typeface="SimHei"/>
                <a:cs typeface="Arial" charset="0"/>
              </a:defRPr>
            </a:lvl1pPr>
          </a:lstStyle>
          <a:p>
            <a:pPr lvl="0" eaLnBrk="0" hangingPunct="0">
              <a:spcBef>
                <a:spcPct val="20000"/>
              </a:spcBef>
            </a:pPr>
            <a:r>
              <a:rPr lang="en-US" dirty="0"/>
              <a:t>Prepared by: XXXX</a:t>
            </a:r>
          </a:p>
        </p:txBody>
      </p:sp>
      <p:sp>
        <p:nvSpPr>
          <p:cNvPr id="25" name="Master subtitle"/>
          <p:cNvSpPr>
            <a:spLocks noGrp="1" noChangeArrowheads="1"/>
          </p:cNvSpPr>
          <p:nvPr userDrawn="1">
            <p:ph type="subTitle" sz="quarter" idx="1"/>
          </p:nvPr>
        </p:nvSpPr>
        <p:spPr>
          <a:xfrm>
            <a:off x="480986" y="888779"/>
            <a:ext cx="11213355" cy="378388"/>
          </a:xfrm>
          <a:prstGeom prst="rect">
            <a:avLst/>
          </a:prstGeom>
        </p:spPr>
        <p:txBody>
          <a:bodyPr wrap="square" lIns="0" tIns="0" rIns="0" bIns="0">
            <a:noAutofit/>
          </a:bodyPr>
          <a:lstStyle>
            <a:lvl1pPr marL="0" indent="0">
              <a:buClrTx/>
              <a:buFontTx/>
              <a:buNone/>
              <a:defRPr sz="2459" smtClean="0">
                <a:solidFill>
                  <a:schemeClr val="tx1"/>
                </a:solidFill>
                <a:latin typeface="+mj-lt"/>
              </a:defRPr>
            </a:lvl1pPr>
          </a:lstStyle>
          <a:p>
            <a:pPr lvl="0"/>
            <a:r>
              <a:rPr lang="en-US" noProof="0" dirty="0"/>
              <a:t>Click to edit Master subtitle style</a:t>
            </a:r>
            <a:endParaRPr lang="en-GB" noProof="0" dirty="0"/>
          </a:p>
        </p:txBody>
      </p:sp>
      <p:sp>
        <p:nvSpPr>
          <p:cNvPr id="24" name="Master title"/>
          <p:cNvSpPr>
            <a:spLocks noGrp="1" noChangeArrowheads="1"/>
          </p:cNvSpPr>
          <p:nvPr userDrawn="1">
            <p:ph type="ctrTitle" sz="quarter"/>
          </p:nvPr>
        </p:nvSpPr>
        <p:spPr>
          <a:xfrm>
            <a:off x="480987" y="392882"/>
            <a:ext cx="11213355" cy="378388"/>
          </a:xfrm>
          <a:prstGeom prst="rect">
            <a:avLst/>
          </a:prstGeom>
        </p:spPr>
        <p:txBody>
          <a:bodyPr wrap="square" bIns="0">
            <a:noAutofit/>
          </a:bodyPr>
          <a:lstStyle>
            <a:lvl1pPr>
              <a:lnSpc>
                <a:spcPct val="100000"/>
              </a:lnSpc>
              <a:defRPr sz="2459" b="1" smtClean="0">
                <a:solidFill>
                  <a:schemeClr val="tx1"/>
                </a:solidFill>
                <a:latin typeface="+mj-lt"/>
              </a:defRPr>
            </a:lvl1pPr>
          </a:lstStyle>
          <a:p>
            <a:pPr lvl="0"/>
            <a:r>
              <a:rPr lang="en-US" noProof="0" dirty="0"/>
              <a:t>Click to edit Master title style</a:t>
            </a:r>
            <a:endParaRPr lang="en-GB" noProof="0" dirty="0"/>
          </a:p>
        </p:txBody>
      </p:sp>
      <p:pic>
        <p:nvPicPr>
          <p:cNvPr id="11" name="HSBC Masterbrand RGBB"/>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691408"/>
            <a:ext cx="2759060" cy="1166592"/>
          </a:xfrm>
          <a:prstGeom prst="rect">
            <a:avLst/>
          </a:prstGeom>
        </p:spPr>
      </p:pic>
      <p:pic>
        <p:nvPicPr>
          <p:cNvPr id="12" name="HSBC Masterbrand RGBW" hidden="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5691408"/>
            <a:ext cx="2759060" cy="1166592"/>
          </a:xfrm>
          <a:prstGeom prst="rect">
            <a:avLst/>
          </a:prstGeom>
        </p:spPr>
      </p:pic>
      <p:pic>
        <p:nvPicPr>
          <p:cNvPr id="13" name="HSBC Masterbrand MonoB" hidden="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5691408"/>
            <a:ext cx="2759060" cy="1166592"/>
          </a:xfrm>
          <a:prstGeom prst="rect">
            <a:avLst/>
          </a:prstGeom>
        </p:spPr>
      </p:pic>
      <p:pic>
        <p:nvPicPr>
          <p:cNvPr id="17" name="HSBC Masterbrand MonoW" hidden="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5691408"/>
            <a:ext cx="2759060" cy="1166592"/>
          </a:xfrm>
          <a:prstGeom prst="rect">
            <a:avLst/>
          </a:prstGeom>
        </p:spPr>
      </p:pic>
    </p:spTree>
    <p:extLst>
      <p:ext uri="{BB962C8B-B14F-4D97-AF65-F5344CB8AC3E}">
        <p14:creationId xmlns:p14="http://schemas.microsoft.com/office/powerpoint/2010/main" val="3231969128"/>
      </p:ext>
    </p:extLst>
  </p:cSld>
  <p:clrMapOvr>
    <a:masterClrMapping/>
  </p:clrMapOvr>
  <p:hf hdr="0"/>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000" b="0" i="0">
                <a:solidFill>
                  <a:schemeClr val="tx1"/>
                </a:solidFill>
                <a:latin typeface="Calibri"/>
                <a:cs typeface="Calibri"/>
              </a:defRPr>
            </a:lvl1pPr>
          </a:lstStyle>
          <a:p>
            <a:pPr marL="12700">
              <a:lnSpc>
                <a:spcPts val="1045"/>
              </a:lnSpc>
            </a:pPr>
            <a:r>
              <a:rPr spc="-5" dirty="0"/>
              <a:t>I</a:t>
            </a:r>
            <a:r>
              <a:rPr dirty="0"/>
              <a:t>N</a:t>
            </a:r>
            <a:r>
              <a:rPr spc="-15" dirty="0"/>
              <a:t>T</a:t>
            </a:r>
            <a:r>
              <a:rPr spc="-5" dirty="0"/>
              <a:t>ERNAL</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11/29/2021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025892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Main Title &amp;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chor="ctr"/>
          <a:lstStyle>
            <a:lvl1pPr>
              <a:defRPr/>
            </a:lvl1pPr>
          </a:lstStyle>
          <a:p>
            <a:r>
              <a:rPr lang="en-US" dirty="0"/>
              <a:t>Click to edit title style</a:t>
            </a:r>
            <a:endParaRPr lang="en-GB" dirty="0"/>
          </a:p>
        </p:txBody>
      </p:sp>
      <p:sp>
        <p:nvSpPr>
          <p:cNvPr id="4" name="Slide Number Placeholder 3"/>
          <p:cNvSpPr>
            <a:spLocks noGrp="1"/>
          </p:cNvSpPr>
          <p:nvPr>
            <p:ph type="sldNum" sz="quarter" idx="11"/>
          </p:nvPr>
        </p:nvSpPr>
        <p:spPr>
          <a:xfrm>
            <a:off x="3239015" y="5663803"/>
            <a:ext cx="2700000" cy="180000"/>
          </a:xfrm>
          <a:prstGeom prst="rect">
            <a:avLst/>
          </a:prstGeom>
        </p:spPr>
        <p:txBody>
          <a:bodyPr/>
          <a:lstStyle/>
          <a:p>
            <a:fld id="{1E899A84-0A7C-4488-B245-0310F52DBB74}" type="slidenum">
              <a:rPr lang="en-GB" smtClean="0">
                <a:solidFill>
                  <a:prstClr val="black"/>
                </a:solidFill>
              </a:rPr>
              <a:pPr/>
              <a:t>‹#›</a:t>
            </a:fld>
            <a:endParaRPr lang="en-GB" dirty="0">
              <a:solidFill>
                <a:prstClr val="black"/>
              </a:solidFill>
            </a:endParaRPr>
          </a:p>
        </p:txBody>
      </p:sp>
      <p:sp>
        <p:nvSpPr>
          <p:cNvPr id="6" name="Content Placeholder 2"/>
          <p:cNvSpPr>
            <a:spLocks noGrp="1"/>
          </p:cNvSpPr>
          <p:nvPr>
            <p:ph idx="1"/>
          </p:nvPr>
        </p:nvSpPr>
        <p:spPr>
          <a:xfrm>
            <a:off x="383459" y="890337"/>
            <a:ext cx="11400197" cy="5599363"/>
          </a:xfrm>
          <a:prstGeom prst="rect">
            <a:avLst/>
          </a:prstGeom>
        </p:spPr>
        <p:txBody>
          <a:bodyPr lIns="0"/>
          <a:lstStyle>
            <a:lvl1pPr>
              <a:buSzPct val="80000"/>
              <a:defRPr sz="1400"/>
            </a:lvl1pPr>
            <a:lvl2pPr>
              <a:spcBef>
                <a:spcPts val="250"/>
              </a:spcBef>
              <a:buSzPct val="100000"/>
              <a:defRPr sz="1200"/>
            </a:lvl2pPr>
            <a:lvl3pPr>
              <a:buSzPct val="90000"/>
              <a:defRPr/>
            </a:lvl3pPr>
            <a:lvl4pPr>
              <a:buSzPct val="90000"/>
              <a:defRPr/>
            </a:lvl4pPr>
            <a:lvl5pPr>
              <a:buSzPct val="9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ubtitle 2"/>
          <p:cNvSpPr>
            <a:spLocks noGrp="1"/>
          </p:cNvSpPr>
          <p:nvPr>
            <p:ph type="subTitle" idx="15" hasCustomPrompt="1"/>
          </p:nvPr>
        </p:nvSpPr>
        <p:spPr>
          <a:xfrm>
            <a:off x="383459" y="506379"/>
            <a:ext cx="11400024" cy="279684"/>
          </a:xfrm>
          <a:prstGeom prst="rect">
            <a:avLst/>
          </a:prstGeom>
        </p:spPr>
        <p:txBody>
          <a:bodyPr lIns="0">
            <a:normAutofit/>
          </a:bodyPr>
          <a:lstStyle>
            <a:lvl1pPr marL="0" indent="0" algn="l" defTabSz="685800" rtl="0" eaLnBrk="1" latinLnBrk="0" hangingPunct="1">
              <a:lnSpc>
                <a:spcPct val="100000"/>
              </a:lnSpc>
              <a:spcBef>
                <a:spcPct val="0"/>
              </a:spcBef>
              <a:buNone/>
              <a:defRPr lang="en-GB" sz="1400" kern="1200" dirty="0">
                <a:solidFill>
                  <a:schemeClr val="tx1">
                    <a:lumMod val="50000"/>
                    <a:lumOff val="50000"/>
                  </a:schemeClr>
                </a:solidFill>
                <a:latin typeface="+mj-lt"/>
                <a:ea typeface="+mj-ea"/>
                <a:cs typeface="+mj-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subtitle style</a:t>
            </a:r>
            <a:endParaRPr lang="en-GB" dirty="0"/>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l="13998" t="30056" r="16855" b="31284"/>
          <a:stretch/>
        </p:blipFill>
        <p:spPr>
          <a:xfrm>
            <a:off x="383459" y="6553067"/>
            <a:ext cx="613639" cy="180000"/>
          </a:xfrm>
          <a:prstGeom prst="rect">
            <a:avLst/>
          </a:prstGeom>
        </p:spPr>
      </p:pic>
      <p:sp>
        <p:nvSpPr>
          <p:cNvPr id="10" name="Footer Placeholder 2"/>
          <p:cNvSpPr>
            <a:spLocks noGrp="1"/>
          </p:cNvSpPr>
          <p:nvPr>
            <p:ph type="ftr" sz="quarter" idx="10"/>
          </p:nvPr>
        </p:nvSpPr>
        <p:spPr>
          <a:xfrm>
            <a:off x="1055247" y="6553069"/>
            <a:ext cx="2700000" cy="180000"/>
          </a:xfrm>
          <a:prstGeom prst="rect">
            <a:avLst/>
          </a:prstGeom>
        </p:spPr>
        <p:txBody>
          <a:bodyPr anchor="ctr"/>
          <a:lstStyle/>
          <a:p>
            <a:endParaRPr lang="en-GB" dirty="0">
              <a:solidFill>
                <a:prstClr val="black"/>
              </a:solidFill>
            </a:endParaRPr>
          </a:p>
        </p:txBody>
      </p:sp>
    </p:spTree>
    <p:extLst>
      <p:ext uri="{BB962C8B-B14F-4D97-AF65-F5344CB8AC3E}">
        <p14:creationId xmlns:p14="http://schemas.microsoft.com/office/powerpoint/2010/main" val="4162919727"/>
      </p:ext>
    </p:extLst>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Main Draf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title style</a:t>
            </a:r>
            <a:endParaRPr lang="en-GB" dirty="0"/>
          </a:p>
        </p:txBody>
      </p:sp>
      <p:sp>
        <p:nvSpPr>
          <p:cNvPr id="3" name="Footer Placeholder 2"/>
          <p:cNvSpPr>
            <a:spLocks noGrp="1"/>
          </p:cNvSpPr>
          <p:nvPr>
            <p:ph type="ftr" sz="quarter" idx="10"/>
          </p:nvPr>
        </p:nvSpPr>
        <p:spPr>
          <a:xfrm>
            <a:off x="1055247" y="6553069"/>
            <a:ext cx="2700000" cy="180000"/>
          </a:xfrm>
          <a:prstGeom prst="rect">
            <a:avLst/>
          </a:prstGeom>
        </p:spPr>
        <p:txBody>
          <a:bodyPr anchor="ctr"/>
          <a:lstStyle/>
          <a:p>
            <a:endParaRPr lang="en-GB" dirty="0">
              <a:solidFill>
                <a:prstClr val="black"/>
              </a:solidFill>
            </a:endParaRPr>
          </a:p>
        </p:txBody>
      </p:sp>
      <p:sp>
        <p:nvSpPr>
          <p:cNvPr id="4" name="Slide Number Placeholder 3"/>
          <p:cNvSpPr>
            <a:spLocks noGrp="1"/>
          </p:cNvSpPr>
          <p:nvPr>
            <p:ph type="sldNum" sz="quarter" idx="11"/>
          </p:nvPr>
        </p:nvSpPr>
        <p:spPr>
          <a:xfrm>
            <a:off x="3239015" y="5663803"/>
            <a:ext cx="2700000" cy="180000"/>
          </a:xfrm>
          <a:prstGeom prst="rect">
            <a:avLst/>
          </a:prstGeom>
        </p:spPr>
        <p:txBody>
          <a:bodyPr anchor="ctr"/>
          <a:lstStyle/>
          <a:p>
            <a:fld id="{1E899A84-0A7C-4488-B245-0310F52DBB74}" type="slidenum">
              <a:rPr lang="en-GB" smtClean="0">
                <a:solidFill>
                  <a:prstClr val="black"/>
                </a:solidFill>
              </a:rPr>
              <a:pPr/>
              <a:t>‹#›</a:t>
            </a:fld>
            <a:endParaRPr lang="en-GB" dirty="0">
              <a:solidFill>
                <a:prstClr val="black"/>
              </a:solidFill>
            </a:endParaRPr>
          </a:p>
        </p:txBody>
      </p:sp>
      <p:sp>
        <p:nvSpPr>
          <p:cNvPr id="6" name="Content Placeholder 2"/>
          <p:cNvSpPr>
            <a:spLocks noGrp="1"/>
          </p:cNvSpPr>
          <p:nvPr>
            <p:ph idx="1"/>
          </p:nvPr>
        </p:nvSpPr>
        <p:spPr>
          <a:xfrm>
            <a:off x="383459" y="890337"/>
            <a:ext cx="11400197" cy="5599363"/>
          </a:xfrm>
          <a:prstGeom prst="rect">
            <a:avLst/>
          </a:prstGeom>
        </p:spPr>
        <p:txBody>
          <a:bodyPr lIns="0"/>
          <a:lstStyle>
            <a:lvl1pPr>
              <a:buSzPct val="70000"/>
              <a:defRPr sz="1400"/>
            </a:lvl1pPr>
            <a:lvl2pPr>
              <a:spcBef>
                <a:spcPts val="250"/>
              </a:spcBef>
              <a:buSzPct val="100000"/>
              <a:defRPr sz="1200"/>
            </a:lvl2pPr>
            <a:lvl3pPr>
              <a:buSzPct val="90000"/>
              <a:defRPr/>
            </a:lvl3pPr>
            <a:lvl4pPr>
              <a:buSzPct val="90000"/>
              <a:defRPr/>
            </a:lvl4pPr>
            <a:lvl5pPr>
              <a:buSzPct val="9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ubtitle 2"/>
          <p:cNvSpPr>
            <a:spLocks noGrp="1"/>
          </p:cNvSpPr>
          <p:nvPr>
            <p:ph type="subTitle" idx="15" hasCustomPrompt="1"/>
          </p:nvPr>
        </p:nvSpPr>
        <p:spPr>
          <a:xfrm>
            <a:off x="383459" y="506379"/>
            <a:ext cx="11400024" cy="279684"/>
          </a:xfrm>
          <a:prstGeom prst="rect">
            <a:avLst/>
          </a:prstGeom>
        </p:spPr>
        <p:txBody>
          <a:bodyPr lIns="0">
            <a:normAutofit/>
          </a:bodyPr>
          <a:lstStyle>
            <a:lvl1pPr marL="0" indent="0" algn="l" defTabSz="685800" rtl="0" eaLnBrk="1" latinLnBrk="0" hangingPunct="1">
              <a:lnSpc>
                <a:spcPct val="100000"/>
              </a:lnSpc>
              <a:spcBef>
                <a:spcPct val="0"/>
              </a:spcBef>
              <a:buNone/>
              <a:defRPr lang="en-GB" sz="1400" kern="1200" dirty="0">
                <a:solidFill>
                  <a:schemeClr val="tx1">
                    <a:lumMod val="50000"/>
                    <a:lumOff val="50000"/>
                  </a:schemeClr>
                </a:solidFill>
                <a:latin typeface="+mj-lt"/>
                <a:ea typeface="+mj-ea"/>
                <a:cs typeface="+mj-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subtitle style</a:t>
            </a:r>
            <a:endParaRPr lang="en-GB" dirty="0"/>
          </a:p>
        </p:txBody>
      </p:sp>
      <p:pic>
        <p:nvPicPr>
          <p:cNvPr id="12" name="Picture 11"/>
          <p:cNvPicPr>
            <a:picLocks noChangeAspect="1"/>
          </p:cNvPicPr>
          <p:nvPr userDrawn="1"/>
        </p:nvPicPr>
        <p:blipFill rotWithShape="1">
          <a:blip r:embed="rId2" cstate="print">
            <a:extLst>
              <a:ext uri="{28A0092B-C50C-407E-A947-70E740481C1C}">
                <a14:useLocalDpi xmlns:a14="http://schemas.microsoft.com/office/drawing/2010/main" val="0"/>
              </a:ext>
            </a:extLst>
          </a:blip>
          <a:srcRect l="13998" t="30056" r="16855" b="31284"/>
          <a:stretch/>
        </p:blipFill>
        <p:spPr>
          <a:xfrm>
            <a:off x="383459" y="6553067"/>
            <a:ext cx="613639" cy="180000"/>
          </a:xfrm>
          <a:prstGeom prst="rect">
            <a:avLst/>
          </a:prstGeom>
        </p:spPr>
      </p:pic>
    </p:spTree>
    <p:extLst>
      <p:ext uri="{BB962C8B-B14F-4D97-AF65-F5344CB8AC3E}">
        <p14:creationId xmlns:p14="http://schemas.microsoft.com/office/powerpoint/2010/main" val="1443488080"/>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2 box landscap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title style</a:t>
            </a:r>
            <a:endParaRPr lang="en-GB" dirty="0"/>
          </a:p>
        </p:txBody>
      </p:sp>
      <p:sp>
        <p:nvSpPr>
          <p:cNvPr id="6" name="Content Placeholder 2"/>
          <p:cNvSpPr>
            <a:spLocks noGrp="1"/>
          </p:cNvSpPr>
          <p:nvPr>
            <p:ph idx="1"/>
          </p:nvPr>
        </p:nvSpPr>
        <p:spPr>
          <a:xfrm>
            <a:off x="383459" y="890337"/>
            <a:ext cx="11400197" cy="2736000"/>
          </a:xfrm>
          <a:prstGeom prst="rect">
            <a:avLst/>
          </a:prstGeom>
        </p:spPr>
        <p:txBody>
          <a:bodyPr lIns="0"/>
          <a:lstStyle>
            <a:lvl1pPr>
              <a:buSzPct val="80000"/>
              <a:defRPr sz="1400"/>
            </a:lvl1pPr>
            <a:lvl2pPr>
              <a:spcBef>
                <a:spcPts val="250"/>
              </a:spcBef>
              <a:buSzPct val="100000"/>
              <a:defRPr sz="1200"/>
            </a:lvl2pPr>
            <a:lvl3pPr>
              <a:buSzPct val="90000"/>
              <a:defRPr/>
            </a:lvl3pPr>
            <a:lvl4pPr>
              <a:buSzPct val="90000"/>
              <a:defRPr/>
            </a:lvl4pPr>
            <a:lvl5pPr>
              <a:buSzPct val="9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ubtitle 2"/>
          <p:cNvSpPr>
            <a:spLocks noGrp="1"/>
          </p:cNvSpPr>
          <p:nvPr>
            <p:ph type="subTitle" idx="15" hasCustomPrompt="1"/>
          </p:nvPr>
        </p:nvSpPr>
        <p:spPr>
          <a:xfrm>
            <a:off x="383459" y="506379"/>
            <a:ext cx="11400024" cy="279684"/>
          </a:xfrm>
          <a:prstGeom prst="rect">
            <a:avLst/>
          </a:prstGeom>
        </p:spPr>
        <p:txBody>
          <a:bodyPr lIns="0">
            <a:normAutofit/>
          </a:bodyPr>
          <a:lstStyle>
            <a:lvl1pPr marL="0" indent="0" algn="l" defTabSz="685800" rtl="0" eaLnBrk="1" latinLnBrk="0" hangingPunct="1">
              <a:lnSpc>
                <a:spcPct val="100000"/>
              </a:lnSpc>
              <a:spcBef>
                <a:spcPct val="0"/>
              </a:spcBef>
              <a:buNone/>
              <a:defRPr lang="en-GB" sz="1400" kern="1200" dirty="0">
                <a:solidFill>
                  <a:schemeClr val="tx1">
                    <a:lumMod val="50000"/>
                    <a:lumOff val="50000"/>
                  </a:schemeClr>
                </a:solidFill>
                <a:latin typeface="+mj-lt"/>
                <a:ea typeface="+mj-ea"/>
                <a:cs typeface="+mj-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subtitle style</a:t>
            </a:r>
            <a:endParaRPr lang="en-GB" dirty="0"/>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l="13998" t="30056" r="16855" b="31284"/>
          <a:stretch/>
        </p:blipFill>
        <p:spPr>
          <a:xfrm>
            <a:off x="383459" y="6553067"/>
            <a:ext cx="613639" cy="180000"/>
          </a:xfrm>
          <a:prstGeom prst="rect">
            <a:avLst/>
          </a:prstGeom>
        </p:spPr>
      </p:pic>
      <p:sp>
        <p:nvSpPr>
          <p:cNvPr id="10" name="Footer Placeholder 2"/>
          <p:cNvSpPr>
            <a:spLocks noGrp="1"/>
          </p:cNvSpPr>
          <p:nvPr>
            <p:ph type="ftr" sz="quarter" idx="10"/>
          </p:nvPr>
        </p:nvSpPr>
        <p:spPr>
          <a:xfrm>
            <a:off x="1055247" y="6553069"/>
            <a:ext cx="2700000" cy="180000"/>
          </a:xfrm>
          <a:prstGeom prst="rect">
            <a:avLst/>
          </a:prstGeom>
        </p:spPr>
        <p:txBody>
          <a:bodyPr anchor="ctr"/>
          <a:lstStyle/>
          <a:p>
            <a:endParaRPr lang="en-GB" dirty="0">
              <a:solidFill>
                <a:prstClr val="black"/>
              </a:solidFill>
            </a:endParaRPr>
          </a:p>
        </p:txBody>
      </p:sp>
      <p:sp>
        <p:nvSpPr>
          <p:cNvPr id="11" name="Content Placeholder 2"/>
          <p:cNvSpPr>
            <a:spLocks noGrp="1"/>
          </p:cNvSpPr>
          <p:nvPr>
            <p:ph idx="16"/>
          </p:nvPr>
        </p:nvSpPr>
        <p:spPr>
          <a:xfrm>
            <a:off x="383459" y="3753700"/>
            <a:ext cx="11400197" cy="2736000"/>
          </a:xfrm>
          <a:prstGeom prst="rect">
            <a:avLst/>
          </a:prstGeom>
        </p:spPr>
        <p:txBody>
          <a:bodyPr lIns="0"/>
          <a:lstStyle>
            <a:lvl1pPr>
              <a:buSzPct val="80000"/>
              <a:defRPr sz="1400"/>
            </a:lvl1pPr>
            <a:lvl2pPr>
              <a:spcBef>
                <a:spcPts val="250"/>
              </a:spcBef>
              <a:buSzPct val="100000"/>
              <a:defRPr sz="1200"/>
            </a:lvl2pPr>
            <a:lvl3pPr>
              <a:buSzPct val="90000"/>
              <a:defRPr/>
            </a:lvl3pPr>
            <a:lvl4pPr>
              <a:buSzPct val="90000"/>
              <a:defRPr/>
            </a:lvl4pPr>
            <a:lvl5pPr>
              <a:buSzPct val="9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481019562"/>
      </p:ext>
    </p:extLst>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Slide Number Placeholder 3"/>
          <p:cNvSpPr>
            <a:spLocks noGrp="1"/>
          </p:cNvSpPr>
          <p:nvPr>
            <p:ph type="sldNum" sz="quarter" idx="11"/>
          </p:nvPr>
        </p:nvSpPr>
        <p:spPr>
          <a:xfrm>
            <a:off x="3239015" y="5663803"/>
            <a:ext cx="2700000" cy="180000"/>
          </a:xfrm>
          <a:prstGeom prst="rect">
            <a:avLst/>
          </a:prstGeom>
        </p:spPr>
        <p:txBody>
          <a:bodyPr/>
          <a:lstStyle/>
          <a:p>
            <a:fld id="{1E899A84-0A7C-4488-B245-0310F52DBB74}" type="slidenum">
              <a:rPr lang="en-GB" smtClean="0">
                <a:solidFill>
                  <a:prstClr val="black"/>
                </a:solidFill>
              </a:rPr>
              <a:pPr/>
              <a:t>‹#›</a:t>
            </a:fld>
            <a:endParaRPr lang="en-GB" dirty="0">
              <a:solidFill>
                <a:prstClr val="black"/>
              </a:solidFill>
            </a:endParaRPr>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13998" t="30056" r="16855" b="31284"/>
          <a:stretch/>
        </p:blipFill>
        <p:spPr>
          <a:xfrm>
            <a:off x="383459" y="6553067"/>
            <a:ext cx="613639" cy="180000"/>
          </a:xfrm>
          <a:prstGeom prst="rect">
            <a:avLst/>
          </a:prstGeom>
        </p:spPr>
      </p:pic>
      <p:sp>
        <p:nvSpPr>
          <p:cNvPr id="7" name="Footer Placeholder 2"/>
          <p:cNvSpPr>
            <a:spLocks noGrp="1"/>
          </p:cNvSpPr>
          <p:nvPr>
            <p:ph type="ftr" sz="quarter" idx="13"/>
          </p:nvPr>
        </p:nvSpPr>
        <p:spPr>
          <a:xfrm>
            <a:off x="1055247" y="6553069"/>
            <a:ext cx="2700000" cy="180000"/>
          </a:xfrm>
          <a:prstGeom prst="rect">
            <a:avLst/>
          </a:prstGeom>
        </p:spPr>
        <p:txBody>
          <a:bodyPr anchor="ctr"/>
          <a:lstStyle/>
          <a:p>
            <a:endParaRPr lang="en-GB" dirty="0">
              <a:solidFill>
                <a:prstClr val="black"/>
              </a:solidFill>
            </a:endParaRPr>
          </a:p>
        </p:txBody>
      </p:sp>
    </p:spTree>
    <p:extLst>
      <p:ext uri="{BB962C8B-B14F-4D97-AF65-F5344CB8AC3E}">
        <p14:creationId xmlns:p14="http://schemas.microsoft.com/office/powerpoint/2010/main" val="3047915117"/>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Slide Dark Gre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71475" y="1757364"/>
            <a:ext cx="11412539" cy="2976683"/>
          </a:xfrm>
        </p:spPr>
        <p:txBody>
          <a:bodyPr anchor="t" anchorCtr="0"/>
          <a:lstStyle>
            <a:lvl1pPr algn="l">
              <a:defRPr sz="3200">
                <a:solidFill>
                  <a:schemeClr val="bg1"/>
                </a:solidFill>
                <a:latin typeface="+mn-lt"/>
              </a:defRPr>
            </a:lvl1pPr>
          </a:lstStyle>
          <a:p>
            <a:r>
              <a:rPr lang="en-US"/>
              <a:t>Click to edit Master title style</a:t>
            </a:r>
            <a:endParaRPr lang="en-GB" dirty="0"/>
          </a:p>
        </p:txBody>
      </p:sp>
      <p:cxnSp>
        <p:nvCxnSpPr>
          <p:cNvPr id="19" name="Straight Connector 18"/>
          <p:cNvCxnSpPr/>
          <p:nvPr userDrawn="1"/>
        </p:nvCxnSpPr>
        <p:spPr>
          <a:xfrm>
            <a:off x="383457" y="800100"/>
            <a:ext cx="1140055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Footer Placeholder 6"/>
          <p:cNvSpPr>
            <a:spLocks noGrp="1"/>
          </p:cNvSpPr>
          <p:nvPr>
            <p:ph type="ftr" sz="quarter" idx="10"/>
          </p:nvPr>
        </p:nvSpPr>
        <p:spPr>
          <a:xfrm>
            <a:off x="383631" y="6553069"/>
            <a:ext cx="2700000" cy="180000"/>
          </a:xfrm>
          <a:prstGeom prst="rect">
            <a:avLst/>
          </a:prstGeom>
        </p:spPr>
        <p:txBody>
          <a:bodyPr/>
          <a:lstStyle>
            <a:lvl1pPr>
              <a:defRPr>
                <a:solidFill>
                  <a:srgbClr val="000000"/>
                </a:solidFill>
              </a:defRPr>
            </a:lvl1pPr>
          </a:lstStyle>
          <a:p>
            <a:endParaRPr lang="en-GB" dirty="0"/>
          </a:p>
        </p:txBody>
      </p:sp>
      <p:sp>
        <p:nvSpPr>
          <p:cNvPr id="8" name="Slide Number Placeholder 7"/>
          <p:cNvSpPr>
            <a:spLocks noGrp="1"/>
          </p:cNvSpPr>
          <p:nvPr>
            <p:ph type="sldNum" sz="quarter" idx="11"/>
          </p:nvPr>
        </p:nvSpPr>
        <p:spPr>
          <a:xfrm>
            <a:off x="3239015" y="5663803"/>
            <a:ext cx="2700000" cy="180000"/>
          </a:xfrm>
          <a:prstGeom prst="rect">
            <a:avLst/>
          </a:prstGeom>
        </p:spPr>
        <p:txBody>
          <a:bodyPr/>
          <a:lstStyle>
            <a:lvl1pPr>
              <a:defRPr>
                <a:solidFill>
                  <a:schemeClr val="bg1"/>
                </a:solidFill>
              </a:defRPr>
            </a:lvl1pPr>
          </a:lstStyle>
          <a:p>
            <a:fld id="{1E899A84-0A7C-4488-B245-0310F52DBB74}" type="slidenum">
              <a:rPr lang="en-GB" smtClean="0">
                <a:solidFill>
                  <a:prstClr val="white"/>
                </a:solidFill>
              </a:rPr>
              <a:pPr/>
              <a:t>‹#›</a:t>
            </a:fld>
            <a:endParaRPr lang="en-GB" dirty="0">
              <a:solidFill>
                <a:prstClr val="white"/>
              </a:solidFill>
            </a:endParaRPr>
          </a:p>
        </p:txBody>
      </p:sp>
      <p:pic>
        <p:nvPicPr>
          <p:cNvPr id="9" name="Picture 8"/>
          <p:cNvPicPr>
            <a:picLocks noChangeAspect="1"/>
          </p:cNvPicPr>
          <p:nvPr userDrawn="1"/>
        </p:nvPicPr>
        <p:blipFill>
          <a:blip r:embed="rId3"/>
          <a:stretch>
            <a:fillRect/>
          </a:stretch>
        </p:blipFill>
        <p:spPr>
          <a:xfrm>
            <a:off x="371476" y="6095870"/>
            <a:ext cx="1450125" cy="390375"/>
          </a:xfrm>
          <a:prstGeom prst="rect">
            <a:avLst/>
          </a:prstGeom>
        </p:spPr>
      </p:pic>
    </p:spTree>
    <p:extLst>
      <p:ext uri="{BB962C8B-B14F-4D97-AF65-F5344CB8AC3E}">
        <p14:creationId xmlns:p14="http://schemas.microsoft.com/office/powerpoint/2010/main" val="1526051591"/>
      </p:ext>
    </p:extLst>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End Slide">
    <p:spTree>
      <p:nvGrpSpPr>
        <p:cNvPr id="1" name=""/>
        <p:cNvGrpSpPr/>
        <p:nvPr/>
      </p:nvGrpSpPr>
      <p:grpSpPr>
        <a:xfrm>
          <a:off x="0" y="0"/>
          <a:ext cx="0" cy="0"/>
          <a:chOff x="0" y="0"/>
          <a:chExt cx="0" cy="0"/>
        </a:xfrm>
      </p:grpSpPr>
      <p:sp>
        <p:nvSpPr>
          <p:cNvPr id="10" name="AutoShape 3"/>
          <p:cNvSpPr>
            <a:spLocks noChangeAspect="1" noChangeArrowheads="1" noTextEdit="1"/>
          </p:cNvSpPr>
          <p:nvPr userDrawn="1"/>
        </p:nvSpPr>
        <p:spPr bwMode="auto">
          <a:xfrm>
            <a:off x="4735320" y="2855498"/>
            <a:ext cx="2721362" cy="1147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6476" tIns="43238" rIns="86476" bIns="43238" numCol="1" anchor="t" anchorCtr="0" compatLnSpc="1">
            <a:prstTxWarp prst="textNoShape">
              <a:avLst/>
            </a:prstTxWarp>
          </a:bodyPr>
          <a:lstStyle/>
          <a:p>
            <a:endParaRPr lang="en-US" sz="1702"/>
          </a:p>
        </p:txBody>
      </p:sp>
      <p:grpSp>
        <p:nvGrpSpPr>
          <p:cNvPr id="21" name="Group 20"/>
          <p:cNvGrpSpPr/>
          <p:nvPr userDrawn="1"/>
        </p:nvGrpSpPr>
        <p:grpSpPr>
          <a:xfrm>
            <a:off x="3382652" y="2342046"/>
            <a:ext cx="4643748" cy="2173902"/>
            <a:chOff x="4433888" y="3424238"/>
            <a:chExt cx="809625" cy="403225"/>
          </a:xfrm>
        </p:grpSpPr>
        <p:sp>
          <p:nvSpPr>
            <p:cNvPr id="12" name="Rectangle 5"/>
            <p:cNvSpPr>
              <a:spLocks noChangeArrowheads="1"/>
            </p:cNvSpPr>
            <p:nvPr userDrawn="1"/>
          </p:nvSpPr>
          <p:spPr bwMode="auto">
            <a:xfrm>
              <a:off x="4635501" y="3424238"/>
              <a:ext cx="404813" cy="403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02"/>
            </a:p>
          </p:txBody>
        </p:sp>
        <p:sp>
          <p:nvSpPr>
            <p:cNvPr id="13" name="Freeform 6"/>
            <p:cNvSpPr>
              <a:spLocks/>
            </p:cNvSpPr>
            <p:nvPr userDrawn="1"/>
          </p:nvSpPr>
          <p:spPr bwMode="auto">
            <a:xfrm>
              <a:off x="5040313" y="3424238"/>
              <a:ext cx="203200" cy="403225"/>
            </a:xfrm>
            <a:custGeom>
              <a:avLst/>
              <a:gdLst>
                <a:gd name="T0" fmla="*/ 128 w 128"/>
                <a:gd name="T1" fmla="*/ 127 h 254"/>
                <a:gd name="T2" fmla="*/ 0 w 128"/>
                <a:gd name="T3" fmla="*/ 0 h 254"/>
                <a:gd name="T4" fmla="*/ 0 w 128"/>
                <a:gd name="T5" fmla="*/ 254 h 254"/>
                <a:gd name="T6" fmla="*/ 128 w 128"/>
                <a:gd name="T7" fmla="*/ 127 h 254"/>
              </a:gdLst>
              <a:ahLst/>
              <a:cxnLst>
                <a:cxn ang="0">
                  <a:pos x="T0" y="T1"/>
                </a:cxn>
                <a:cxn ang="0">
                  <a:pos x="T2" y="T3"/>
                </a:cxn>
                <a:cxn ang="0">
                  <a:pos x="T4" y="T5"/>
                </a:cxn>
                <a:cxn ang="0">
                  <a:pos x="T6" y="T7"/>
                </a:cxn>
              </a:cxnLst>
              <a:rect l="0" t="0" r="r" b="b"/>
              <a:pathLst>
                <a:path w="128" h="254">
                  <a:moveTo>
                    <a:pt x="128" y="127"/>
                  </a:moveTo>
                  <a:lnTo>
                    <a:pt x="0" y="0"/>
                  </a:lnTo>
                  <a:lnTo>
                    <a:pt x="0" y="254"/>
                  </a:lnTo>
                  <a:lnTo>
                    <a:pt x="128" y="127"/>
                  </a:lnTo>
                  <a:close/>
                </a:path>
              </a:pathLst>
            </a:custGeom>
            <a:solidFill>
              <a:srgbClr val="DB00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02"/>
            </a:p>
          </p:txBody>
        </p:sp>
        <p:sp>
          <p:nvSpPr>
            <p:cNvPr id="14" name="Freeform 7"/>
            <p:cNvSpPr>
              <a:spLocks/>
            </p:cNvSpPr>
            <p:nvPr userDrawn="1"/>
          </p:nvSpPr>
          <p:spPr bwMode="auto">
            <a:xfrm>
              <a:off x="4635501" y="3424238"/>
              <a:ext cx="404813" cy="201613"/>
            </a:xfrm>
            <a:custGeom>
              <a:avLst/>
              <a:gdLst>
                <a:gd name="T0" fmla="*/ 128 w 255"/>
                <a:gd name="T1" fmla="*/ 127 h 127"/>
                <a:gd name="T2" fmla="*/ 255 w 255"/>
                <a:gd name="T3" fmla="*/ 0 h 127"/>
                <a:gd name="T4" fmla="*/ 0 w 255"/>
                <a:gd name="T5" fmla="*/ 0 h 127"/>
                <a:gd name="T6" fmla="*/ 128 w 255"/>
                <a:gd name="T7" fmla="*/ 127 h 127"/>
              </a:gdLst>
              <a:ahLst/>
              <a:cxnLst>
                <a:cxn ang="0">
                  <a:pos x="T0" y="T1"/>
                </a:cxn>
                <a:cxn ang="0">
                  <a:pos x="T2" y="T3"/>
                </a:cxn>
                <a:cxn ang="0">
                  <a:pos x="T4" y="T5"/>
                </a:cxn>
                <a:cxn ang="0">
                  <a:pos x="T6" y="T7"/>
                </a:cxn>
              </a:cxnLst>
              <a:rect l="0" t="0" r="r" b="b"/>
              <a:pathLst>
                <a:path w="255" h="127">
                  <a:moveTo>
                    <a:pt x="128" y="127"/>
                  </a:moveTo>
                  <a:lnTo>
                    <a:pt x="255" y="0"/>
                  </a:lnTo>
                  <a:lnTo>
                    <a:pt x="0" y="0"/>
                  </a:lnTo>
                  <a:lnTo>
                    <a:pt x="128" y="127"/>
                  </a:lnTo>
                  <a:close/>
                </a:path>
              </a:pathLst>
            </a:custGeom>
            <a:solidFill>
              <a:srgbClr val="DB00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02"/>
            </a:p>
          </p:txBody>
        </p:sp>
        <p:sp>
          <p:nvSpPr>
            <p:cNvPr id="15" name="Freeform 8"/>
            <p:cNvSpPr>
              <a:spLocks/>
            </p:cNvSpPr>
            <p:nvPr userDrawn="1"/>
          </p:nvSpPr>
          <p:spPr bwMode="auto">
            <a:xfrm>
              <a:off x="4433888" y="3424238"/>
              <a:ext cx="201613" cy="403225"/>
            </a:xfrm>
            <a:custGeom>
              <a:avLst/>
              <a:gdLst>
                <a:gd name="T0" fmla="*/ 0 w 127"/>
                <a:gd name="T1" fmla="*/ 127 h 254"/>
                <a:gd name="T2" fmla="*/ 127 w 127"/>
                <a:gd name="T3" fmla="*/ 254 h 254"/>
                <a:gd name="T4" fmla="*/ 127 w 127"/>
                <a:gd name="T5" fmla="*/ 0 h 254"/>
                <a:gd name="T6" fmla="*/ 0 w 127"/>
                <a:gd name="T7" fmla="*/ 127 h 254"/>
              </a:gdLst>
              <a:ahLst/>
              <a:cxnLst>
                <a:cxn ang="0">
                  <a:pos x="T0" y="T1"/>
                </a:cxn>
                <a:cxn ang="0">
                  <a:pos x="T2" y="T3"/>
                </a:cxn>
                <a:cxn ang="0">
                  <a:pos x="T4" y="T5"/>
                </a:cxn>
                <a:cxn ang="0">
                  <a:pos x="T6" y="T7"/>
                </a:cxn>
              </a:cxnLst>
              <a:rect l="0" t="0" r="r" b="b"/>
              <a:pathLst>
                <a:path w="127" h="254">
                  <a:moveTo>
                    <a:pt x="0" y="127"/>
                  </a:moveTo>
                  <a:lnTo>
                    <a:pt x="127" y="254"/>
                  </a:lnTo>
                  <a:lnTo>
                    <a:pt x="127" y="0"/>
                  </a:lnTo>
                  <a:lnTo>
                    <a:pt x="0" y="127"/>
                  </a:lnTo>
                  <a:close/>
                </a:path>
              </a:pathLst>
            </a:custGeom>
            <a:solidFill>
              <a:srgbClr val="DB00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02"/>
            </a:p>
          </p:txBody>
        </p:sp>
        <p:sp>
          <p:nvSpPr>
            <p:cNvPr id="16" name="Freeform 9"/>
            <p:cNvSpPr>
              <a:spLocks/>
            </p:cNvSpPr>
            <p:nvPr userDrawn="1"/>
          </p:nvSpPr>
          <p:spPr bwMode="auto">
            <a:xfrm>
              <a:off x="4635501" y="3625850"/>
              <a:ext cx="404813" cy="201613"/>
            </a:xfrm>
            <a:custGeom>
              <a:avLst/>
              <a:gdLst>
                <a:gd name="T0" fmla="*/ 128 w 255"/>
                <a:gd name="T1" fmla="*/ 0 h 127"/>
                <a:gd name="T2" fmla="*/ 0 w 255"/>
                <a:gd name="T3" fmla="*/ 127 h 127"/>
                <a:gd name="T4" fmla="*/ 255 w 255"/>
                <a:gd name="T5" fmla="*/ 127 h 127"/>
                <a:gd name="T6" fmla="*/ 128 w 255"/>
                <a:gd name="T7" fmla="*/ 0 h 127"/>
              </a:gdLst>
              <a:ahLst/>
              <a:cxnLst>
                <a:cxn ang="0">
                  <a:pos x="T0" y="T1"/>
                </a:cxn>
                <a:cxn ang="0">
                  <a:pos x="T2" y="T3"/>
                </a:cxn>
                <a:cxn ang="0">
                  <a:pos x="T4" y="T5"/>
                </a:cxn>
                <a:cxn ang="0">
                  <a:pos x="T6" y="T7"/>
                </a:cxn>
              </a:cxnLst>
              <a:rect l="0" t="0" r="r" b="b"/>
              <a:pathLst>
                <a:path w="255" h="127">
                  <a:moveTo>
                    <a:pt x="128" y="0"/>
                  </a:moveTo>
                  <a:lnTo>
                    <a:pt x="0" y="127"/>
                  </a:lnTo>
                  <a:lnTo>
                    <a:pt x="255" y="127"/>
                  </a:lnTo>
                  <a:lnTo>
                    <a:pt x="128" y="0"/>
                  </a:lnTo>
                  <a:close/>
                </a:path>
              </a:pathLst>
            </a:custGeom>
            <a:solidFill>
              <a:srgbClr val="DB00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02"/>
            </a:p>
          </p:txBody>
        </p:sp>
      </p:grpSp>
      <p:sp>
        <p:nvSpPr>
          <p:cNvPr id="22" name="Rectangle 21"/>
          <p:cNvSpPr/>
          <p:nvPr userDrawn="1"/>
        </p:nvSpPr>
        <p:spPr bwMode="auto">
          <a:xfrm>
            <a:off x="5935481" y="6305517"/>
            <a:ext cx="302374" cy="225197"/>
          </a:xfrm>
          <a:prstGeom prst="rect">
            <a:avLst/>
          </a:prstGeom>
          <a:solidFill>
            <a:schemeClr val="bg1"/>
          </a:solidFill>
          <a:ln w="6350" cap="flat" cmpd="sng" algn="ctr">
            <a:noFill/>
            <a:prstDash val="solid"/>
            <a:round/>
            <a:headEnd type="none" w="med" len="med"/>
            <a:tailEnd type="none" w="med" len="med"/>
          </a:ln>
          <a:effectLst/>
        </p:spPr>
        <p:txBody>
          <a:bodyPr vert="horz" wrap="none" lIns="86476" tIns="43238" rIns="86476" bIns="43238" numCol="1" rtlCol="0" anchor="ctr" anchorCtr="0" compatLnSpc="1">
            <a:prstTxWarp prst="textNoShape">
              <a:avLst/>
            </a:prstTxWarp>
          </a:bodyPr>
          <a:lstStyle/>
          <a:p>
            <a:pPr marL="0" marR="0" indent="0" algn="ctr" defTabSz="812203" rtl="0" eaLnBrk="0" fontAlgn="base" latinLnBrk="0" hangingPunct="0">
              <a:lnSpc>
                <a:spcPct val="100000"/>
              </a:lnSpc>
              <a:spcBef>
                <a:spcPct val="50000"/>
              </a:spcBef>
              <a:spcAft>
                <a:spcPct val="0"/>
              </a:spcAft>
              <a:buClrTx/>
              <a:buSzTx/>
              <a:buFontTx/>
              <a:buNone/>
              <a:tabLst/>
            </a:pPr>
            <a:endParaRPr kumimoji="0" lang="en-US" sz="567" b="1" i="1" u="none" strike="noStrike" cap="none" normalizeH="0" baseline="0">
              <a:ln>
                <a:noFill/>
              </a:ln>
              <a:solidFill>
                <a:schemeClr val="tx1"/>
              </a:solidFill>
              <a:effectLst/>
              <a:latin typeface="Arial" charset="0"/>
            </a:endParaRPr>
          </a:p>
        </p:txBody>
      </p:sp>
      <p:sp>
        <p:nvSpPr>
          <p:cNvPr id="2" name="Footer Placeholder 1"/>
          <p:cNvSpPr>
            <a:spLocks noGrp="1"/>
          </p:cNvSpPr>
          <p:nvPr>
            <p:ph type="ftr" sz="quarter" idx="10"/>
          </p:nvPr>
        </p:nvSpPr>
        <p:spPr>
          <a:xfrm>
            <a:off x="383631" y="6553069"/>
            <a:ext cx="2700000" cy="180000"/>
          </a:xfrm>
          <a:prstGeom prst="rect">
            <a:avLst/>
          </a:prstGeom>
        </p:spPr>
        <p:txBody>
          <a:bodyPr/>
          <a:lstStyle/>
          <a:p>
            <a:endParaRPr lang="en-US" dirty="0"/>
          </a:p>
        </p:txBody>
      </p:sp>
    </p:spTree>
    <p:extLst>
      <p:ext uri="{BB962C8B-B14F-4D97-AF65-F5344CB8AC3E}">
        <p14:creationId xmlns:p14="http://schemas.microsoft.com/office/powerpoint/2010/main" val="3721573331"/>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2_Cover Pag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85"/>
            <a:ext cx="12192000" cy="6857430"/>
          </a:xfrm>
          <a:prstGeom prst="rect">
            <a:avLst/>
          </a:prstGeom>
        </p:spPr>
      </p:pic>
      <p:sp>
        <p:nvSpPr>
          <p:cNvPr id="6" name="Footer Placeholder 5"/>
          <p:cNvSpPr>
            <a:spLocks noGrp="1"/>
          </p:cNvSpPr>
          <p:nvPr>
            <p:ph type="ftr" sz="quarter" idx="10"/>
          </p:nvPr>
        </p:nvSpPr>
        <p:spPr>
          <a:xfrm>
            <a:off x="383631" y="6553069"/>
            <a:ext cx="2700000" cy="180000"/>
          </a:xfrm>
          <a:prstGeom prst="rect">
            <a:avLst/>
          </a:prstGeom>
        </p:spPr>
        <p:txBody>
          <a:bodyPr/>
          <a:lstStyle>
            <a:lvl1pPr>
              <a:defRPr>
                <a:solidFill>
                  <a:srgbClr val="D7D8D6"/>
                </a:solidFill>
              </a:defRPr>
            </a:lvl1pPr>
          </a:lstStyle>
          <a:p>
            <a:endParaRPr lang="en-US" dirty="0"/>
          </a:p>
        </p:txBody>
      </p:sp>
      <p:grpSp>
        <p:nvGrpSpPr>
          <p:cNvPr id="24" name="Co-branding logo" hidden="1"/>
          <p:cNvGrpSpPr/>
          <p:nvPr userDrawn="1"/>
        </p:nvGrpSpPr>
        <p:grpSpPr>
          <a:xfrm>
            <a:off x="2011624" y="5933637"/>
            <a:ext cx="1004413" cy="692262"/>
            <a:chOff x="2117251" y="6274418"/>
            <a:chExt cx="1071243" cy="738413"/>
          </a:xfrm>
        </p:grpSpPr>
        <p:cxnSp>
          <p:nvCxnSpPr>
            <p:cNvPr id="26" name="Straight Connector 25" hidden="1"/>
            <p:cNvCxnSpPr/>
            <p:nvPr userDrawn="1"/>
          </p:nvCxnSpPr>
          <p:spPr bwMode="auto">
            <a:xfrm flipH="1">
              <a:off x="2117251" y="6296568"/>
              <a:ext cx="1" cy="694113"/>
            </a:xfrm>
            <a:prstGeom prst="line">
              <a:avLst/>
            </a:prstGeom>
            <a:solidFill>
              <a:schemeClr val="accent1"/>
            </a:solidFill>
            <a:ln w="12700" cap="flat" cmpd="sng" algn="ctr">
              <a:solidFill>
                <a:srgbClr val="FFFFFF"/>
              </a:solidFill>
              <a:prstDash val="solid"/>
              <a:round/>
              <a:headEnd type="none" w="med" len="med"/>
              <a:tailEnd type="none" w="med" len="med"/>
            </a:ln>
            <a:effectLst/>
          </p:spPr>
        </p:cxnSp>
        <p:sp>
          <p:nvSpPr>
            <p:cNvPr id="27" name="Rectangle 26" hidden="1"/>
            <p:cNvSpPr/>
            <p:nvPr userDrawn="1"/>
          </p:nvSpPr>
          <p:spPr bwMode="auto">
            <a:xfrm>
              <a:off x="2192615" y="6274418"/>
              <a:ext cx="995879" cy="738413"/>
            </a:xfrm>
            <a:prstGeom prst="rect">
              <a:avLst/>
            </a:prstGeom>
            <a:solidFill>
              <a:schemeClr val="bg1">
                <a:alpha val="43922"/>
              </a:schemeClr>
            </a:solidFill>
            <a:ln w="6350" cap="flat" cmpd="sng" algn="ctr">
              <a:solidFill>
                <a:srgbClr val="FFFFFF"/>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805161" rtl="0" eaLnBrk="0" fontAlgn="base" latinLnBrk="0" hangingPunct="0">
                <a:lnSpc>
                  <a:spcPct val="100000"/>
                </a:lnSpc>
                <a:spcBef>
                  <a:spcPct val="50000"/>
                </a:spcBef>
                <a:spcAft>
                  <a:spcPct val="0"/>
                </a:spcAft>
                <a:buClrTx/>
                <a:buSzTx/>
                <a:buFontTx/>
                <a:buNone/>
                <a:tabLst/>
              </a:pPr>
              <a:r>
                <a:rPr kumimoji="0" lang="en-US" sz="563" b="0" i="0" u="none" strike="noStrike" cap="none" normalizeH="0" baseline="0" dirty="0">
                  <a:ln>
                    <a:noFill/>
                  </a:ln>
                  <a:solidFill>
                    <a:schemeClr val="tx1"/>
                  </a:solidFill>
                  <a:effectLst/>
                  <a:latin typeface="Arial" charset="0"/>
                </a:rPr>
                <a:t>CO-BRANDING LOGO</a:t>
              </a:r>
            </a:p>
          </p:txBody>
        </p:sp>
      </p:grpSp>
      <p:sp>
        <p:nvSpPr>
          <p:cNvPr id="185" name="Date"/>
          <p:cNvSpPr>
            <a:spLocks noGrp="1"/>
          </p:cNvSpPr>
          <p:nvPr>
            <p:ph type="body" sz="quarter" idx="11" hasCustomPrompt="1"/>
          </p:nvPr>
        </p:nvSpPr>
        <p:spPr>
          <a:xfrm>
            <a:off x="383568" y="1745066"/>
            <a:ext cx="3662074" cy="173124"/>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defRPr lang="en-US" sz="1125" b="0" kern="1200" dirty="0" smtClean="0">
                <a:solidFill>
                  <a:srgbClr val="FFFFFF"/>
                </a:solidFill>
                <a:latin typeface="Univers Next for HSBC Light" panose="020B0403030202020203" pitchFamily="34" charset="0"/>
                <a:ea typeface="SimHei"/>
                <a:cs typeface="Arial" charset="0"/>
              </a:defRPr>
            </a:lvl1pPr>
          </a:lstStyle>
          <a:p>
            <a:pPr lvl="0" eaLnBrk="0" hangingPunct="0">
              <a:spcBef>
                <a:spcPct val="20000"/>
              </a:spcBef>
            </a:pPr>
            <a:r>
              <a:rPr lang="en-US" dirty="0"/>
              <a:t>Date: XXXX</a:t>
            </a:r>
          </a:p>
        </p:txBody>
      </p:sp>
      <p:sp>
        <p:nvSpPr>
          <p:cNvPr id="186" name="Prepared by"/>
          <p:cNvSpPr>
            <a:spLocks noGrp="1"/>
          </p:cNvSpPr>
          <p:nvPr>
            <p:ph type="body" sz="quarter" idx="14" hasCustomPrompt="1"/>
          </p:nvPr>
        </p:nvSpPr>
        <p:spPr>
          <a:xfrm>
            <a:off x="383568" y="2071828"/>
            <a:ext cx="3662074" cy="173124"/>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defRPr lang="en-US" sz="1125" b="0" kern="1200" dirty="0" smtClean="0">
                <a:solidFill>
                  <a:srgbClr val="FFFFFF"/>
                </a:solidFill>
                <a:latin typeface="Univers Next for HSBC Light" panose="020B0403030202020203" pitchFamily="34" charset="0"/>
                <a:ea typeface="SimHei"/>
                <a:cs typeface="Arial" charset="0"/>
              </a:defRPr>
            </a:lvl1pPr>
          </a:lstStyle>
          <a:p>
            <a:pPr lvl="0" eaLnBrk="0" hangingPunct="0">
              <a:spcBef>
                <a:spcPct val="20000"/>
              </a:spcBef>
            </a:pPr>
            <a:r>
              <a:rPr lang="en-US" dirty="0"/>
              <a:t>Prepared by: XXXX</a:t>
            </a:r>
          </a:p>
        </p:txBody>
      </p:sp>
      <p:sp>
        <p:nvSpPr>
          <p:cNvPr id="184" name="Master subtitle"/>
          <p:cNvSpPr>
            <a:spLocks noGrp="1"/>
          </p:cNvSpPr>
          <p:nvPr>
            <p:ph type="body" sz="quarter" idx="13"/>
          </p:nvPr>
        </p:nvSpPr>
        <p:spPr>
          <a:xfrm>
            <a:off x="382804" y="966461"/>
            <a:ext cx="11402817" cy="375167"/>
          </a:xfrm>
          <a:prstGeom prst="rect">
            <a:avLst/>
          </a:prstGeom>
        </p:spPr>
        <p:txBody>
          <a:bodyPr wrap="square" lIns="0" tIns="0" rIns="0" bIns="0">
            <a:spAutoFit/>
          </a:bodyPr>
          <a:lstStyle>
            <a:lvl1pPr>
              <a:defRPr lang="en-US" altLang="zh-TW" sz="2438" b="0" baseline="0" dirty="0" smtClean="0">
                <a:solidFill>
                  <a:srgbClr val="FFFFFF"/>
                </a:solidFill>
                <a:latin typeface="Univers Next for HSBC Light" panose="020B0403030202020203" pitchFamily="34" charset="0"/>
                <a:ea typeface="SimHei"/>
                <a:cs typeface="+mn-cs"/>
              </a:defRPr>
            </a:lvl1pPr>
          </a:lstStyle>
          <a:p>
            <a:pPr marL="0" marR="0" lvl="0" indent="0" algn="l" defTabSz="845344" rtl="0" eaLnBrk="0" fontAlgn="base" latinLnBrk="0" hangingPunct="0">
              <a:lnSpc>
                <a:spcPct val="100000"/>
              </a:lnSpc>
              <a:spcBef>
                <a:spcPts val="188"/>
              </a:spcBef>
              <a:spcAft>
                <a:spcPct val="0"/>
              </a:spcAft>
              <a:buClrTx/>
              <a:buSzTx/>
              <a:buFontTx/>
              <a:buNone/>
              <a:tabLst/>
            </a:pPr>
            <a:r>
              <a:rPr lang="en-US" dirty="0"/>
              <a:t>Click to edit Master text styles</a:t>
            </a:r>
          </a:p>
        </p:txBody>
      </p:sp>
      <p:sp>
        <p:nvSpPr>
          <p:cNvPr id="5" name="Master title"/>
          <p:cNvSpPr>
            <a:spLocks noGrp="1"/>
          </p:cNvSpPr>
          <p:nvPr>
            <p:ph type="title"/>
          </p:nvPr>
        </p:nvSpPr>
        <p:spPr>
          <a:xfrm>
            <a:off x="382804" y="466896"/>
            <a:ext cx="11402817" cy="377190"/>
          </a:xfrm>
        </p:spPr>
        <p:txBody>
          <a:bodyPr bIns="0"/>
          <a:lstStyle>
            <a:lvl1pPr>
              <a:defRPr lang="en-US" sz="2438" b="0" baseline="0" dirty="0" smtClean="0">
                <a:solidFill>
                  <a:srgbClr val="FFFFFF"/>
                </a:solidFill>
                <a:latin typeface="Univers Next for HSBC Medium" panose="020B0603030202020203" pitchFamily="34" charset="0"/>
                <a:ea typeface="SimHei"/>
                <a:cs typeface="+mj-cs"/>
              </a:defRPr>
            </a:lvl1pPr>
          </a:lstStyle>
          <a:p>
            <a:pPr lvl="0" algn="l" defTabSz="1092398" rtl="0" eaLnBrk="0" fontAlgn="base" hangingPunct="0">
              <a:lnSpc>
                <a:spcPct val="100000"/>
              </a:lnSpc>
              <a:spcBef>
                <a:spcPct val="0"/>
              </a:spcBef>
              <a:spcAft>
                <a:spcPct val="0"/>
              </a:spcAft>
            </a:pPr>
            <a:r>
              <a:rPr lang="en-US" dirty="0"/>
              <a:t>Click to edit Master title style</a:t>
            </a:r>
          </a:p>
        </p:txBody>
      </p:sp>
      <p:pic>
        <p:nvPicPr>
          <p:cNvPr id="10" name="HSBC Masterbrand RGBW"/>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701535"/>
            <a:ext cx="2200242" cy="1156465"/>
          </a:xfrm>
          <a:prstGeom prst="rect">
            <a:avLst/>
          </a:prstGeom>
        </p:spPr>
      </p:pic>
      <p:pic>
        <p:nvPicPr>
          <p:cNvPr id="11" name="HSBC Masterbrand MonoB" hidden="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5701535"/>
            <a:ext cx="2200242" cy="1156465"/>
          </a:xfrm>
          <a:prstGeom prst="rect">
            <a:avLst/>
          </a:prstGeom>
        </p:spPr>
      </p:pic>
      <p:pic>
        <p:nvPicPr>
          <p:cNvPr id="12" name="HSBC Masterbrand MonoW" hidden="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5701535"/>
            <a:ext cx="2200242" cy="1156465"/>
          </a:xfrm>
          <a:prstGeom prst="rect">
            <a:avLst/>
          </a:prstGeom>
        </p:spPr>
      </p:pic>
      <p:pic>
        <p:nvPicPr>
          <p:cNvPr id="25" name="HSBC Masterbrand RGBB" hidden="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5701535"/>
            <a:ext cx="2200242" cy="1156465"/>
          </a:xfrm>
          <a:prstGeom prst="rect">
            <a:avLst/>
          </a:prstGeom>
        </p:spPr>
      </p:pic>
    </p:spTree>
    <p:extLst>
      <p:ext uri="{BB962C8B-B14F-4D97-AF65-F5344CB8AC3E}">
        <p14:creationId xmlns:p14="http://schemas.microsoft.com/office/powerpoint/2010/main" val="2396706128"/>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8F1B66A-AB4B-4DC5-836F-F321DAA95EC8}" type="datetimeFigureOut">
              <a:rPr lang="en-US" smtClean="0"/>
              <a:t>11/29/2021</a:t>
            </a:fld>
            <a:endParaRPr lang="en-US"/>
          </a:p>
        </p:txBody>
      </p:sp>
      <p:sp>
        <p:nvSpPr>
          <p:cNvPr id="5" name="Footer Placeholder 4"/>
          <p:cNvSpPr>
            <a:spLocks noGrp="1"/>
          </p:cNvSpPr>
          <p:nvPr>
            <p:ph type="ftr" sz="quarter" idx="11"/>
          </p:nvPr>
        </p:nvSpPr>
        <p:spPr>
          <a:xfrm>
            <a:off x="4172607" y="4519667"/>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3239015" y="5663803"/>
            <a:ext cx="2700000" cy="180000"/>
          </a:xfrm>
          <a:prstGeom prst="rect">
            <a:avLst/>
          </a:prstGeom>
        </p:spPr>
        <p:txBody>
          <a:bodyPr/>
          <a:lstStyle/>
          <a:p>
            <a:fld id="{FA998D7A-9A38-4FF7-B096-5D0450D54842}" type="slidenum">
              <a:rPr lang="en-US" smtClean="0"/>
              <a:t>‹#›</a:t>
            </a:fld>
            <a:endParaRPr lang="en-US"/>
          </a:p>
        </p:txBody>
      </p:sp>
    </p:spTree>
    <p:extLst>
      <p:ext uri="{BB962C8B-B14F-4D97-AF65-F5344CB8AC3E}">
        <p14:creationId xmlns:p14="http://schemas.microsoft.com/office/powerpoint/2010/main" val="3861397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3631" y="167773"/>
            <a:ext cx="11400381" cy="324465"/>
          </a:xfrm>
          <a:prstGeom prst="rect">
            <a:avLst/>
          </a:prstGeom>
        </p:spPr>
        <p:txBody>
          <a:bodyPr vert="horz" lIns="0" tIns="0" rIns="0" bIns="0" rtlCol="0" anchor="ctr" anchorCtr="0">
            <a:noAutofit/>
          </a:bodyPr>
          <a:lstStyle/>
          <a:p>
            <a:r>
              <a:rPr lang="en-US" dirty="0"/>
              <a:t>Slide title</a:t>
            </a:r>
            <a:endParaRPr lang="en-GB" dirty="0"/>
          </a:p>
        </p:txBody>
      </p:sp>
      <p:cxnSp>
        <p:nvCxnSpPr>
          <p:cNvPr id="10" name="Straight Connector 9"/>
          <p:cNvCxnSpPr/>
          <p:nvPr/>
        </p:nvCxnSpPr>
        <p:spPr>
          <a:xfrm>
            <a:off x="383457" y="800100"/>
            <a:ext cx="1140055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MSIPCMContentMarking" descr="{&quot;HashCode&quot;:-15760619,&quot;Placement&quot;:&quot;Footer&quot;,&quot;Top&quot;:519.343,&quot;Left&quot;:448.820251,&quot;SlideWidth&quot;:960,&quot;SlideHeight&quot;:540}"/>
          <p:cNvSpPr txBox="1"/>
          <p:nvPr userDrawn="1"/>
        </p:nvSpPr>
        <p:spPr>
          <a:xfrm>
            <a:off x="5700017" y="6595656"/>
            <a:ext cx="791966" cy="262344"/>
          </a:xfrm>
          <a:prstGeom prst="rect">
            <a:avLst/>
          </a:prstGeom>
          <a:noFill/>
        </p:spPr>
        <p:txBody>
          <a:bodyPr vert="horz" wrap="square" lIns="0" tIns="0" rIns="0" bIns="0" rtlCol="0" anchor="ctr" anchorCtr="1">
            <a:spAutoFit/>
          </a:bodyPr>
          <a:lstStyle/>
          <a:p>
            <a:pPr marL="0" indent="0" algn="ctr">
              <a:spcBef>
                <a:spcPts val="0"/>
              </a:spcBef>
              <a:spcAft>
                <a:spcPts val="0"/>
              </a:spcAft>
              <a:buClr>
                <a:schemeClr val="accent1"/>
              </a:buClr>
              <a:buSzPct val="90000"/>
              <a:buFont typeface="Wingdings" panose="05000000000000000000" pitchFamily="2" charset="2"/>
              <a:buNone/>
            </a:pPr>
            <a:r>
              <a:rPr lang="en-GB" sz="1000">
                <a:solidFill>
                  <a:srgbClr val="000000"/>
                </a:solidFill>
                <a:latin typeface="Calibri" panose="020F0502020204030204" pitchFamily="34" charset="0"/>
              </a:rPr>
              <a:t>INTERNAL</a:t>
            </a:r>
            <a:endParaRPr lang="en-GB" sz="10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1542001333"/>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5" r:id="rId7"/>
    <p:sldLayoutId id="2147483806" r:id="rId8"/>
    <p:sldLayoutId id="2147483807" r:id="rId9"/>
    <p:sldLayoutId id="2147483808" r:id="rId10"/>
  </p:sldLayoutIdLst>
  <p:hf hdr="0"/>
  <p:txStyles>
    <p:titleStyle>
      <a:lvl1pPr algn="l" defTabSz="685800" rtl="0" eaLnBrk="1" latinLnBrk="0" hangingPunct="1">
        <a:lnSpc>
          <a:spcPct val="100000"/>
        </a:lnSpc>
        <a:spcBef>
          <a:spcPct val="0"/>
        </a:spcBef>
        <a:buNone/>
        <a:defRPr sz="1400" kern="1200">
          <a:solidFill>
            <a:schemeClr val="tx1"/>
          </a:solidFill>
          <a:latin typeface="+mj-lt"/>
          <a:ea typeface="+mj-ea"/>
          <a:cs typeface="+mj-cs"/>
        </a:defRPr>
      </a:lvl1pPr>
    </p:titleStyle>
    <p:bodyStyle>
      <a:lvl1pPr marL="265113" indent="-265113" algn="l" defTabSz="685800" rtl="0" eaLnBrk="1" latinLnBrk="0" hangingPunct="1">
        <a:lnSpc>
          <a:spcPct val="100000"/>
        </a:lnSpc>
        <a:spcBef>
          <a:spcPts val="750"/>
        </a:spcBef>
        <a:buClr>
          <a:schemeClr val="accent1"/>
        </a:buClr>
        <a:buSzPct val="80000"/>
        <a:buFont typeface="Wingdings" panose="05000000000000000000" pitchFamily="2" charset="2"/>
        <a:buChar char="u"/>
        <a:defRPr sz="1100" kern="1200">
          <a:solidFill>
            <a:schemeClr val="tx1"/>
          </a:solidFill>
          <a:latin typeface="+mn-lt"/>
          <a:ea typeface="+mn-ea"/>
          <a:cs typeface="+mn-cs"/>
        </a:defRPr>
      </a:lvl1pPr>
      <a:lvl2pPr marL="449263" indent="-179388" algn="l" defTabSz="685800" rtl="0" eaLnBrk="1" latinLnBrk="0" hangingPunct="1">
        <a:lnSpc>
          <a:spcPct val="100000"/>
        </a:lnSpc>
        <a:spcBef>
          <a:spcPts val="375"/>
        </a:spcBef>
        <a:buClr>
          <a:schemeClr val="accent1"/>
        </a:buClr>
        <a:buSzPct val="100000"/>
        <a:buFont typeface="Wingdings 2" panose="05020102010507070707" pitchFamily="18" charset="2"/>
        <a:buChar char=""/>
        <a:defRPr sz="1100" kern="1200">
          <a:solidFill>
            <a:schemeClr val="tx1"/>
          </a:solidFill>
          <a:latin typeface="+mn-lt"/>
          <a:ea typeface="+mn-ea"/>
          <a:cs typeface="+mn-cs"/>
        </a:defRPr>
      </a:lvl2pPr>
      <a:lvl3pPr marL="714375" indent="-177800" algn="l" defTabSz="685800" rtl="0" eaLnBrk="1" latinLnBrk="0" hangingPunct="1">
        <a:lnSpc>
          <a:spcPct val="100000"/>
        </a:lnSpc>
        <a:spcBef>
          <a:spcPts val="375"/>
        </a:spcBef>
        <a:buClr>
          <a:schemeClr val="accent1"/>
        </a:buClr>
        <a:buSzPct val="100000"/>
        <a:buFont typeface="Helvetica Neue for HSBC Lt" panose="020B0404020202020204" pitchFamily="34" charset="0"/>
        <a:buChar char="–"/>
        <a:tabLst>
          <a:tab pos="266700" algn="l"/>
          <a:tab pos="714375" algn="l"/>
        </a:tabLst>
        <a:defRPr sz="1100" kern="1200">
          <a:solidFill>
            <a:schemeClr val="tx1"/>
          </a:solidFill>
          <a:latin typeface="+mn-lt"/>
          <a:ea typeface="+mn-ea"/>
          <a:cs typeface="+mn-cs"/>
        </a:defRPr>
      </a:lvl3pPr>
      <a:lvl4pPr marL="985838" indent="-176213" algn="l" defTabSz="685800" rtl="0" eaLnBrk="1" latinLnBrk="0" hangingPunct="1">
        <a:lnSpc>
          <a:spcPct val="100000"/>
        </a:lnSpc>
        <a:spcBef>
          <a:spcPts val="375"/>
        </a:spcBef>
        <a:buClr>
          <a:schemeClr val="accent1"/>
        </a:buClr>
        <a:buSzPct val="80000"/>
        <a:buFont typeface="Wingdings" panose="05000000000000000000" pitchFamily="2" charset="2"/>
        <a:buChar char=""/>
        <a:tabLst>
          <a:tab pos="66675" algn="l"/>
          <a:tab pos="1004888" algn="l"/>
        </a:tabLst>
        <a:defRPr sz="1100" kern="1200">
          <a:solidFill>
            <a:schemeClr val="tx1"/>
          </a:solidFill>
          <a:latin typeface="+mn-lt"/>
          <a:ea typeface="+mn-ea"/>
          <a:cs typeface="+mn-cs"/>
        </a:defRPr>
      </a:lvl4pPr>
      <a:lvl5pPr marL="1258888" indent="-182563" algn="l" defTabSz="685800" rtl="0" eaLnBrk="1" latinLnBrk="0" hangingPunct="1">
        <a:lnSpc>
          <a:spcPct val="100000"/>
        </a:lnSpc>
        <a:spcBef>
          <a:spcPts val="375"/>
        </a:spcBef>
        <a:buClr>
          <a:schemeClr val="accent1"/>
        </a:buClr>
        <a:buSzPct val="100000"/>
        <a:buFont typeface="Helvetica Neue for HSBC Lt" panose="020B0404020202020204" pitchFamily="34" charset="0"/>
        <a:buChar char="‐"/>
        <a:tabLst>
          <a:tab pos="1258888" algn="l"/>
        </a:tabLst>
        <a:defRPr sz="11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orient="horz" pos="504" userDrawn="1">
          <p15:clr>
            <a:srgbClr val="F26B43"/>
          </p15:clr>
        </p15:guide>
        <p15:guide id="3" pos="7423" userDrawn="1">
          <p15:clr>
            <a:srgbClr val="F26B43"/>
          </p15:clr>
        </p15:guide>
        <p15:guide id="4" pos="235" userDrawn="1">
          <p15:clr>
            <a:srgbClr val="F26B43"/>
          </p15:clr>
        </p15:guide>
        <p15:guide id="5" orient="horz" pos="1049" userDrawn="1">
          <p15:clr>
            <a:srgbClr val="F26B43"/>
          </p15:clr>
        </p15:guide>
        <p15:guide id="6" pos="2026" userDrawn="1">
          <p15:clr>
            <a:srgbClr val="F26B43"/>
          </p15:clr>
        </p15:guide>
        <p15:guide id="7" orient="horz" pos="408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0.xml"/><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17.jpe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0.png"/><Relationship Id="rId7" Type="http://schemas.openxmlformats.org/officeDocument/2006/relationships/hyperlink" Target="mailto:hello@purplespace.org" TargetMode="External"/><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hyperlink" Target="http://www.purplespace.org/" TargetMode="External"/><Relationship Id="rId5" Type="http://schemas.openxmlformats.org/officeDocument/2006/relationships/hyperlink" Target="https://www.purplespace.org/purple-light-up" TargetMode="Externa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35"/>
          <p:cNvSpPr txBox="1">
            <a:spLocks/>
          </p:cNvSpPr>
          <p:nvPr/>
        </p:nvSpPr>
        <p:spPr>
          <a:xfrm>
            <a:off x="551364" y="328613"/>
            <a:ext cx="10364286" cy="1262815"/>
          </a:xfrm>
          <a:prstGeom prst="rect">
            <a:avLst/>
          </a:prstGeom>
        </p:spPr>
        <p:txBody>
          <a:bodyPr vert="horz" lIns="0" tIns="0" rIns="0" bIns="0" rtlCol="0" anchor="ctr" anchorCtr="0">
            <a:noAutofit/>
          </a:bodyPr>
          <a:lstStyle>
            <a:lvl1pPr algn="l" defTabSz="685800" rtl="0" eaLnBrk="1" latinLnBrk="0" hangingPunct="1">
              <a:lnSpc>
                <a:spcPct val="100000"/>
              </a:lnSpc>
              <a:spcBef>
                <a:spcPct val="0"/>
              </a:spcBef>
              <a:buNone/>
              <a:defRPr lang="en-US" sz="2438" b="0" kern="1200" baseline="0" dirty="0" smtClean="0">
                <a:solidFill>
                  <a:srgbClr val="FFFFFF"/>
                </a:solidFill>
                <a:latin typeface="Univers Next for HSBC Medium" panose="020B0603030202020203" pitchFamily="34" charset="0"/>
                <a:ea typeface="SimHei"/>
                <a:cs typeface="+mj-cs"/>
              </a:defRPr>
            </a:lvl1pPr>
          </a:lstStyle>
          <a:p>
            <a:r>
              <a:rPr lang="en-GB" sz="3405" b="1" dirty="0">
                <a:solidFill>
                  <a:srgbClr val="7030A0"/>
                </a:solidFill>
                <a:latin typeface="+mn-lt"/>
                <a:cs typeface="Calibri" panose="020F0502020204030204" pitchFamily="34" charset="0"/>
              </a:rPr>
              <a:t>HSBC Purple Light Up 2021</a:t>
            </a:r>
            <a:endParaRPr lang="en-GB" sz="3030" dirty="0">
              <a:solidFill>
                <a:srgbClr val="7030A0"/>
              </a:solidFill>
              <a:latin typeface="+mn-lt"/>
              <a:cs typeface="Calibri" panose="020F0502020204030204" pitchFamily="34" charset="0"/>
            </a:endParaRPr>
          </a:p>
        </p:txBody>
      </p:sp>
      <p:sp>
        <p:nvSpPr>
          <p:cNvPr id="13" name="Text Placeholder 38"/>
          <p:cNvSpPr>
            <a:spLocks noGrp="1"/>
          </p:cNvSpPr>
          <p:nvPr>
            <p:ph type="body" sz="quarter" idx="11"/>
          </p:nvPr>
        </p:nvSpPr>
        <p:spPr>
          <a:xfrm>
            <a:off x="551364" y="5737520"/>
            <a:ext cx="2161891" cy="232821"/>
          </a:xfrm>
        </p:spPr>
        <p:txBody>
          <a:bodyPr wrap="square" lIns="0" tIns="0" rIns="0" bIns="0" anchor="t">
            <a:spAutoFit/>
          </a:bodyPr>
          <a:lstStyle/>
          <a:p>
            <a:pPr marL="0" indent="0">
              <a:buNone/>
            </a:pPr>
            <a:r>
              <a:rPr lang="en-US" sz="1500">
                <a:latin typeface="+mn-lt"/>
                <a:cs typeface="Calibri"/>
              </a:rPr>
              <a:t>2021</a:t>
            </a:r>
          </a:p>
        </p:txBody>
      </p:sp>
    </p:spTree>
    <p:extLst>
      <p:ext uri="{BB962C8B-B14F-4D97-AF65-F5344CB8AC3E}">
        <p14:creationId xmlns:p14="http://schemas.microsoft.com/office/powerpoint/2010/main" val="4036738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2269709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of Niagra Falls lit purple"/>
          <p:cNvPicPr>
            <a:picLocks noChangeAspect="1"/>
          </p:cNvPicPr>
          <p:nvPr/>
        </p:nvPicPr>
        <p:blipFill>
          <a:blip r:embed="rId3"/>
          <a:srcRect l="23823" r="23823"/>
          <a:stretch>
            <a:fillRect/>
          </a:stretch>
        </p:blipFill>
        <p:spPr>
          <a:xfrm>
            <a:off x="7790513" y="977061"/>
            <a:ext cx="3802567" cy="3892099"/>
          </a:xfrm>
          <a:prstGeom prst="rect">
            <a:avLst/>
          </a:prstGeom>
        </p:spPr>
      </p:pic>
      <p:pic>
        <p:nvPicPr>
          <p:cNvPr id="8" name="Picture 8" descr="PLU logo "/>
          <p:cNvPicPr>
            <a:picLocks noChangeAspect="1"/>
          </p:cNvPicPr>
          <p:nvPr/>
        </p:nvPicPr>
        <p:blipFill>
          <a:blip r:embed="rId4"/>
          <a:srcRect/>
          <a:stretch>
            <a:fillRect/>
          </a:stretch>
        </p:blipFill>
        <p:spPr>
          <a:xfrm>
            <a:off x="9691796" y="4795099"/>
            <a:ext cx="2114041" cy="2114041"/>
          </a:xfrm>
          <a:prstGeom prst="rect">
            <a:avLst/>
          </a:prstGeom>
        </p:spPr>
      </p:pic>
      <p:sp>
        <p:nvSpPr>
          <p:cNvPr id="10" name="TextBox 9">
            <a:extLst>
              <a:ext uri="{FF2B5EF4-FFF2-40B4-BE49-F238E27FC236}">
                <a16:creationId xmlns:a16="http://schemas.microsoft.com/office/drawing/2014/main" id="{DE52E9CB-32D7-437E-A704-2C7C269425BB}"/>
              </a:ext>
            </a:extLst>
          </p:cNvPr>
          <p:cNvSpPr txBox="1"/>
          <p:nvPr/>
        </p:nvSpPr>
        <p:spPr>
          <a:xfrm>
            <a:off x="228600" y="1036766"/>
            <a:ext cx="7192275" cy="4381136"/>
          </a:xfrm>
          <a:prstGeom prst="rect">
            <a:avLst/>
          </a:prstGeom>
          <a:noFill/>
        </p:spPr>
        <p:txBody>
          <a:bodyPr wrap="square" rtlCol="0">
            <a:spAutoFit/>
          </a:bodyPr>
          <a:lstStyle/>
          <a:p>
            <a:r>
              <a:rPr lang="en-GB" b="1" dirty="0">
                <a:solidFill>
                  <a:srgbClr val="7030A0"/>
                </a:solidFill>
                <a:effectLst/>
                <a:ea typeface="DengXian" panose="02010600030101010101" pitchFamily="2" charset="-122"/>
                <a:cs typeface="Arial" panose="020B0604020202020204" pitchFamily="34" charset="0"/>
              </a:rPr>
              <a:t>#PurpleLightUp</a:t>
            </a:r>
            <a:r>
              <a:rPr lang="en-GB" dirty="0">
                <a:solidFill>
                  <a:srgbClr val="7030A0"/>
                </a:solidFill>
                <a:effectLst/>
                <a:ea typeface="DengXian" panose="02010600030101010101" pitchFamily="2" charset="-122"/>
                <a:cs typeface="Arial" panose="020B0604020202020204" pitchFamily="34" charset="0"/>
              </a:rPr>
              <a:t> </a:t>
            </a:r>
            <a:r>
              <a:rPr lang="en-GB" dirty="0">
                <a:effectLst/>
                <a:ea typeface="DengXian" panose="02010600030101010101" pitchFamily="2" charset="-122"/>
                <a:cs typeface="Arial" panose="020B0604020202020204" pitchFamily="34" charset="0"/>
              </a:rPr>
              <a:t>is a game-changing global movement </a:t>
            </a:r>
            <a:r>
              <a:rPr lang="en-GB" dirty="0">
                <a:ea typeface="DengXian" panose="02010600030101010101" pitchFamily="2" charset="-122"/>
                <a:cs typeface="Arial" panose="020B0604020202020204" pitchFamily="34" charset="0"/>
              </a:rPr>
              <a:t>led by</a:t>
            </a:r>
            <a:r>
              <a:rPr lang="en-GB" dirty="0">
                <a:effectLst/>
                <a:ea typeface="DengXian" panose="02010600030101010101" pitchFamily="2" charset="-122"/>
                <a:cs typeface="Arial" panose="020B0604020202020204" pitchFamily="34" charset="0"/>
              </a:rPr>
              <a:t> </a:t>
            </a:r>
            <a:r>
              <a:rPr lang="en-GB" b="1" dirty="0">
                <a:solidFill>
                  <a:srgbClr val="7030A0"/>
                </a:solidFill>
                <a:effectLst/>
                <a:ea typeface="DengXian" panose="02010600030101010101" pitchFamily="2" charset="-122"/>
                <a:cs typeface="Arial" panose="020B0604020202020204" pitchFamily="34" charset="0"/>
              </a:rPr>
              <a:t>PurpleSpace. </a:t>
            </a:r>
            <a:r>
              <a:rPr lang="en-GB" dirty="0">
                <a:effectLst/>
                <a:ea typeface="DengXian" panose="02010600030101010101" pitchFamily="2" charset="-122"/>
                <a:cs typeface="Arial" panose="020B0604020202020204" pitchFamily="34" charset="0"/>
              </a:rPr>
              <a:t>It is designed to celebrate the economic contribution of employees with disabilities</a:t>
            </a:r>
            <a:r>
              <a:rPr lang="en-GB" dirty="0">
                <a:ea typeface="DengXian" panose="02010600030101010101" pitchFamily="2" charset="-122"/>
                <a:cs typeface="Arial" panose="020B0604020202020204" pitchFamily="34" charset="0"/>
              </a:rPr>
              <a:t> and is a </a:t>
            </a:r>
            <a:r>
              <a:rPr lang="en-GB" dirty="0">
                <a:effectLst/>
                <a:ea typeface="DengXian" panose="02010600030101010101" pitchFamily="2" charset="-122"/>
                <a:cs typeface="Arial" panose="020B0604020202020204" pitchFamily="34" charset="0"/>
              </a:rPr>
              <a:t>mark of respect to the UN International Day of Persons with Disabilities every 3</a:t>
            </a:r>
            <a:r>
              <a:rPr lang="en-GB" baseline="30000" dirty="0">
                <a:effectLst/>
                <a:ea typeface="DengXian" panose="02010600030101010101" pitchFamily="2" charset="-122"/>
                <a:cs typeface="Arial" panose="020B0604020202020204" pitchFamily="34" charset="0"/>
              </a:rPr>
              <a:t>rd</a:t>
            </a:r>
            <a:r>
              <a:rPr lang="en-GB" dirty="0">
                <a:effectLst/>
                <a:ea typeface="DengXian" panose="02010600030101010101" pitchFamily="2" charset="-122"/>
                <a:cs typeface="Arial" panose="020B0604020202020204" pitchFamily="34" charset="0"/>
              </a:rPr>
              <a:t> December.</a:t>
            </a:r>
          </a:p>
          <a:p>
            <a:endParaRPr lang="en-GB" dirty="0">
              <a:ea typeface="DengXian" panose="02010600030101010101" pitchFamily="2" charset="-122"/>
              <a:cs typeface="Arial" panose="020B0604020202020204" pitchFamily="34" charset="0"/>
            </a:endParaRPr>
          </a:p>
          <a:p>
            <a:r>
              <a:rPr lang="en-GB" b="1" dirty="0">
                <a:solidFill>
                  <a:srgbClr val="7030A0"/>
                </a:solidFill>
                <a:ea typeface="DengXian" panose="02010600030101010101" pitchFamily="2" charset="-122"/>
                <a:cs typeface="Arial" panose="020B0604020202020204" pitchFamily="34" charset="0"/>
              </a:rPr>
              <a:t>#PurpleLightUp</a:t>
            </a:r>
            <a:r>
              <a:rPr lang="en-GB" dirty="0">
                <a:solidFill>
                  <a:srgbClr val="7030A0"/>
                </a:solidFill>
                <a:ea typeface="DengXian" panose="02010600030101010101" pitchFamily="2" charset="-122"/>
                <a:cs typeface="Arial" panose="020B0604020202020204" pitchFamily="34" charset="0"/>
              </a:rPr>
              <a:t> </a:t>
            </a:r>
            <a:r>
              <a:rPr lang="en-GB" dirty="0">
                <a:effectLst/>
                <a:ea typeface="DengXian" panose="02010600030101010101" pitchFamily="2" charset="-122"/>
                <a:cs typeface="Arial" panose="020B0604020202020204" pitchFamily="34" charset="0"/>
              </a:rPr>
              <a:t>enables disability Employee Resource Groups / networks and their employers to accelerate culture change around the world.</a:t>
            </a:r>
          </a:p>
          <a:p>
            <a:endParaRPr lang="en-GB" dirty="0">
              <a:ea typeface="DengXian" panose="02010600030101010101" pitchFamily="2" charset="-122"/>
              <a:cs typeface="Arial" panose="020B0604020202020204" pitchFamily="34" charset="0"/>
            </a:endParaRPr>
          </a:p>
          <a:p>
            <a:pPr>
              <a:lnSpc>
                <a:spcPct val="107000"/>
              </a:lnSpc>
              <a:spcAft>
                <a:spcPts val="800"/>
              </a:spcAft>
            </a:pPr>
            <a:r>
              <a:rPr lang="en-GB" dirty="0">
                <a:effectLst/>
                <a:ea typeface="Calibri" panose="020F0502020204030204" pitchFamily="34" charset="0"/>
                <a:cs typeface="Arial" panose="020B0604020202020204" pitchFamily="34" charset="0"/>
              </a:rPr>
              <a:t>Organisations that participate in </a:t>
            </a:r>
            <a:r>
              <a:rPr lang="en-GB" b="1" dirty="0">
                <a:solidFill>
                  <a:srgbClr val="7030A0"/>
                </a:solidFill>
                <a:ea typeface="DengXian" panose="02010600030101010101" pitchFamily="2" charset="-122"/>
                <a:cs typeface="Arial" panose="020B0604020202020204" pitchFamily="34" charset="0"/>
              </a:rPr>
              <a:t>#PurpleLightUp</a:t>
            </a:r>
            <a:r>
              <a:rPr lang="en-GB" dirty="0">
                <a:solidFill>
                  <a:srgbClr val="7030A0"/>
                </a:solidFill>
                <a:ea typeface="DengXian" panose="02010600030101010101" pitchFamily="2" charset="-122"/>
                <a:cs typeface="Arial" panose="020B0604020202020204" pitchFamily="34" charset="0"/>
              </a:rPr>
              <a:t> </a:t>
            </a:r>
            <a:r>
              <a:rPr lang="en-GB" dirty="0">
                <a:ea typeface="DengXian" panose="02010600030101010101" pitchFamily="2" charset="-122"/>
                <a:cs typeface="Arial" panose="020B0604020202020204" pitchFamily="34" charset="0"/>
              </a:rPr>
              <a:t>are </a:t>
            </a:r>
            <a:r>
              <a:rPr lang="en-GB" dirty="0">
                <a:effectLst/>
                <a:ea typeface="Calibri" panose="020F0502020204030204" pitchFamily="34" charset="0"/>
                <a:cs typeface="Arial" panose="020B0604020202020204" pitchFamily="34" charset="0"/>
              </a:rPr>
              <a:t>signalling one, or more, of the following:</a:t>
            </a:r>
          </a:p>
          <a:p>
            <a:pPr marL="342900" lvl="0" indent="-342900">
              <a:lnSpc>
                <a:spcPct val="107000"/>
              </a:lnSpc>
              <a:spcAft>
                <a:spcPts val="800"/>
              </a:spcAft>
              <a:buClr>
                <a:srgbClr val="7030A0"/>
              </a:buClr>
              <a:buFont typeface="Symbol" panose="05050102010706020507" pitchFamily="18" charset="2"/>
              <a:buChar char=""/>
            </a:pPr>
            <a:r>
              <a:rPr lang="en-GB" dirty="0">
                <a:effectLst/>
                <a:ea typeface="Calibri" panose="020F0502020204030204" pitchFamily="34" charset="0"/>
                <a:cs typeface="Arial" panose="020B0604020202020204" pitchFamily="34" charset="0"/>
              </a:rPr>
              <a:t>Their disability Employee Resource Group/Network matters to them and they value their leadership, challenge and innovation.</a:t>
            </a:r>
          </a:p>
          <a:p>
            <a:pPr marL="342900" lvl="0" indent="-342900">
              <a:lnSpc>
                <a:spcPct val="107000"/>
              </a:lnSpc>
              <a:spcAft>
                <a:spcPts val="800"/>
              </a:spcAft>
              <a:buClr>
                <a:srgbClr val="7030A0"/>
              </a:buClr>
              <a:buFont typeface="Symbol" panose="05050102010706020507" pitchFamily="18" charset="2"/>
              <a:buChar char=""/>
            </a:pPr>
            <a:r>
              <a:rPr lang="en-GB" dirty="0">
                <a:effectLst/>
                <a:ea typeface="Calibri" panose="020F0502020204030204" pitchFamily="34" charset="0"/>
              </a:rPr>
              <a:t>They are an ally to people with disabilities.</a:t>
            </a:r>
          </a:p>
          <a:p>
            <a:pPr marL="342900" indent="-342900">
              <a:lnSpc>
                <a:spcPct val="107000"/>
              </a:lnSpc>
              <a:spcAft>
                <a:spcPts val="800"/>
              </a:spcAft>
              <a:buClr>
                <a:srgbClr val="7030A0"/>
              </a:buClr>
              <a:buFont typeface="Symbol" panose="05050102010706020507" pitchFamily="18" charset="2"/>
              <a:buChar char=""/>
            </a:pPr>
            <a:r>
              <a:rPr lang="en-GB" dirty="0">
                <a:ea typeface="Calibri" panose="020F0502020204030204" pitchFamily="34" charset="0"/>
                <a:cs typeface="Arial" panose="020B0604020202020204" pitchFamily="34" charset="0"/>
              </a:rPr>
              <a:t>Disability is on their board agenda.</a:t>
            </a:r>
          </a:p>
        </p:txBody>
      </p:sp>
      <p:sp>
        <p:nvSpPr>
          <p:cNvPr id="5" name="Title 4">
            <a:extLst>
              <a:ext uri="{FF2B5EF4-FFF2-40B4-BE49-F238E27FC236}">
                <a16:creationId xmlns:a16="http://schemas.microsoft.com/office/drawing/2014/main" id="{312A1908-F317-4F5A-BE25-31234EDA9AF1}"/>
              </a:ext>
            </a:extLst>
          </p:cNvPr>
          <p:cNvSpPr>
            <a:spLocks noGrp="1"/>
          </p:cNvSpPr>
          <p:nvPr>
            <p:ph type="title" idx="4294967295"/>
          </p:nvPr>
        </p:nvSpPr>
        <p:spPr>
          <a:xfrm>
            <a:off x="609600" y="-856005"/>
            <a:ext cx="10972800" cy="850106"/>
          </a:xfrm>
        </p:spPr>
        <p:txBody>
          <a:bodyPr/>
          <a:lstStyle/>
          <a:p>
            <a:endParaRPr lang="en-GB" dirty="0">
              <a:solidFill>
                <a:schemeClr val="bg1"/>
              </a:solidFill>
            </a:endParaRPr>
          </a:p>
        </p:txBody>
      </p:sp>
      <p:pic>
        <p:nvPicPr>
          <p:cNvPr id="9" name="Picture 8">
            <a:extLst>
              <a:ext uri="{FF2B5EF4-FFF2-40B4-BE49-F238E27FC236}">
                <a16:creationId xmlns:a16="http://schemas.microsoft.com/office/drawing/2014/main" id="{8EE73B20-60BC-4483-8968-6E3E72EC670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1000" y="76200"/>
            <a:ext cx="1225199" cy="583402"/>
          </a:xfrm>
          <a:prstGeom prst="rect">
            <a:avLst/>
          </a:prstGeom>
        </p:spPr>
      </p:pic>
    </p:spTree>
    <p:extLst>
      <p:ext uri="{BB962C8B-B14F-4D97-AF65-F5344CB8AC3E}">
        <p14:creationId xmlns:p14="http://schemas.microsoft.com/office/powerpoint/2010/main" val="37117072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Title 1"/>
          <p:cNvSpPr txBox="1">
            <a:spLocks/>
          </p:cNvSpPr>
          <p:nvPr/>
        </p:nvSpPr>
        <p:spPr>
          <a:xfrm>
            <a:off x="383631" y="417939"/>
            <a:ext cx="11400381" cy="324465"/>
          </a:xfrm>
          <a:prstGeom prst="rect">
            <a:avLst/>
          </a:prstGeom>
        </p:spPr>
        <p:txBody>
          <a:bodyPr vert="horz" lIns="0" tIns="0" rIns="0" bIns="0" rtlCol="0" anchor="ctr" anchorCtr="0">
            <a:noAutofit/>
          </a:bodyPr>
          <a:lstStyle>
            <a:lvl1pPr algn="l" defTabSz="685800" rtl="0" eaLnBrk="1" latinLnBrk="0" hangingPunct="1">
              <a:lnSpc>
                <a:spcPct val="100000"/>
              </a:lnSpc>
              <a:spcBef>
                <a:spcPct val="0"/>
              </a:spcBef>
              <a:buNone/>
              <a:defRPr sz="1400" kern="1200">
                <a:solidFill>
                  <a:schemeClr val="tx1"/>
                </a:solidFill>
                <a:latin typeface="+mj-lt"/>
                <a:ea typeface="+mj-ea"/>
                <a:cs typeface="+mj-cs"/>
              </a:defRPr>
            </a:lvl1pPr>
          </a:lstStyle>
          <a:p>
            <a:pPr>
              <a:buClr>
                <a:srgbClr val="DB0011"/>
              </a:buClr>
              <a:buSzPct val="90000"/>
            </a:pPr>
            <a:r>
              <a:rPr lang="en-GB" sz="2000" dirty="0">
                <a:solidFill>
                  <a:srgbClr val="7030A0"/>
                </a:solidFill>
              </a:rPr>
              <a:t>HSBC’s Purple Light Up objectives</a:t>
            </a:r>
          </a:p>
        </p:txBody>
      </p:sp>
      <p:sp>
        <p:nvSpPr>
          <p:cNvPr id="9" name="TextBox 8"/>
          <p:cNvSpPr txBox="1"/>
          <p:nvPr/>
        </p:nvSpPr>
        <p:spPr>
          <a:xfrm>
            <a:off x="277605" y="891681"/>
            <a:ext cx="11506407" cy="5684633"/>
          </a:xfrm>
          <a:prstGeom prst="rect">
            <a:avLst/>
          </a:prstGeom>
          <a:noFill/>
        </p:spPr>
        <p:txBody>
          <a:bodyPr wrap="square" rtlCol="0">
            <a:spAutoFit/>
          </a:bodyPr>
          <a:lstStyle>
            <a:defPPr>
              <a:defRPr lang="en-GB"/>
            </a:defPPr>
            <a:lvl1pPr marL="270000" indent="-270000" algn="l" defTabSz="685800" eaLnBrk="1" fontAlgn="auto" hangingPunct="1">
              <a:lnSpc>
                <a:spcPct val="115000"/>
              </a:lnSpc>
              <a:spcBef>
                <a:spcPts val="600"/>
              </a:spcBef>
              <a:spcAft>
                <a:spcPts val="600"/>
              </a:spcAft>
              <a:buClr>
                <a:schemeClr val="accent1"/>
              </a:buClr>
              <a:buSzPct val="60000"/>
              <a:buFont typeface="Wingdings" panose="05000000000000000000" pitchFamily="2" charset="2"/>
              <a:buChar char="u"/>
              <a:defRPr sz="1800" b="0">
                <a:latin typeface="Calibri" panose="020F0502020204030204" pitchFamily="34" charset="0"/>
                <a:cs typeface="Calibri" panose="020F0502020204030204" pitchFamily="34" charset="0"/>
              </a:defRPr>
            </a:lvl1pPr>
          </a:lstStyle>
          <a:p>
            <a:r>
              <a:rPr lang="en-GB" sz="1600" dirty="0">
                <a:latin typeface="+mn-lt"/>
              </a:rPr>
              <a:t>HSBC is one of </a:t>
            </a:r>
            <a:r>
              <a:rPr lang="en-GB" sz="1600" dirty="0" err="1">
                <a:latin typeface="+mn-lt"/>
              </a:rPr>
              <a:t>PurpleSpace’s</a:t>
            </a:r>
            <a:r>
              <a:rPr lang="en-GB" sz="1600" dirty="0">
                <a:latin typeface="+mn-lt"/>
              </a:rPr>
              <a:t> Strategic Partners and participating in #</a:t>
            </a:r>
            <a:r>
              <a:rPr lang="en-GB" sz="1600" dirty="0" err="1">
                <a:latin typeface="+mn-lt"/>
              </a:rPr>
              <a:t>PurpleLightUp</a:t>
            </a:r>
            <a:r>
              <a:rPr lang="en-GB" sz="1600" dirty="0">
                <a:latin typeface="+mn-lt"/>
              </a:rPr>
              <a:t> is a key date in our Inclusion calendar</a:t>
            </a:r>
          </a:p>
          <a:p>
            <a:r>
              <a:rPr lang="en-GB" sz="1600" dirty="0">
                <a:latin typeface="+mn-lt"/>
              </a:rPr>
              <a:t>We share the ambition of using #</a:t>
            </a:r>
            <a:r>
              <a:rPr lang="en-GB" sz="1600" dirty="0" err="1">
                <a:latin typeface="+mn-lt"/>
              </a:rPr>
              <a:t>PurpleLightUp</a:t>
            </a:r>
            <a:r>
              <a:rPr lang="en-GB" sz="1600" dirty="0">
                <a:latin typeface="+mn-lt"/>
              </a:rPr>
              <a:t> to raise awareness and celebrate the contribution that people with disabilities make to businesses around the world</a:t>
            </a:r>
          </a:p>
          <a:p>
            <a:r>
              <a:rPr lang="en-GB" sz="1600" dirty="0">
                <a:latin typeface="+mn-lt"/>
              </a:rPr>
              <a:t>We seek to demystify the lived experiences of those with disabilities/differences in mental and physical health and encourage </a:t>
            </a:r>
            <a:r>
              <a:rPr lang="en-GB" sz="1600" dirty="0" err="1">
                <a:latin typeface="+mn-lt"/>
              </a:rPr>
              <a:t>allyship</a:t>
            </a:r>
            <a:r>
              <a:rPr lang="en-GB" sz="1600" dirty="0">
                <a:latin typeface="+mn-lt"/>
              </a:rPr>
              <a:t> and understanding</a:t>
            </a:r>
          </a:p>
          <a:p>
            <a:r>
              <a:rPr lang="en-GB" sz="1600" dirty="0">
                <a:latin typeface="+mn-lt"/>
              </a:rPr>
              <a:t>In 2019 we celebrated #</a:t>
            </a:r>
            <a:r>
              <a:rPr lang="en-GB" sz="1600" dirty="0" err="1">
                <a:latin typeface="+mn-lt"/>
              </a:rPr>
              <a:t>PurpleLightUp</a:t>
            </a:r>
            <a:r>
              <a:rPr lang="en-GB" sz="1600" dirty="0">
                <a:latin typeface="+mn-lt"/>
              </a:rPr>
              <a:t> for the first time lighting up in the UK, US and Mexico</a:t>
            </a:r>
          </a:p>
          <a:p>
            <a:r>
              <a:rPr lang="en-GB" sz="1600" dirty="0">
                <a:latin typeface="+mn-lt"/>
              </a:rPr>
              <a:t>In 2020, despite the challenges of the Pandemic we expanded our participation across 11 locations with a huge range of activities and buildings lit up from Vancouver to Hong Kong</a:t>
            </a:r>
          </a:p>
          <a:p>
            <a:r>
              <a:rPr lang="en-GB" sz="1600" dirty="0">
                <a:latin typeface="+mn-lt"/>
              </a:rPr>
              <a:t>In 2021 we aim to go further still!</a:t>
            </a:r>
          </a:p>
          <a:p>
            <a:r>
              <a:rPr lang="en-GB" sz="1600" dirty="0">
                <a:latin typeface="+mn-lt"/>
              </a:rPr>
              <a:t>On December 3 we aim to bring a splash of purple into as many of our colleagues’ day as we can by:</a:t>
            </a:r>
          </a:p>
          <a:p>
            <a:pPr marL="742950" lvl="1" indent="-285750">
              <a:buFont typeface="Arial" panose="020B0604020202020204" pitchFamily="34" charset="0"/>
              <a:buChar char="•"/>
            </a:pPr>
            <a:r>
              <a:rPr lang="en-GB" sz="1600" dirty="0"/>
              <a:t>Lighting up our buildings</a:t>
            </a:r>
          </a:p>
          <a:p>
            <a:pPr marL="742950" lvl="1" indent="-285750">
              <a:buFont typeface="Arial" panose="020B0604020202020204" pitchFamily="34" charset="0"/>
              <a:buChar char="•"/>
            </a:pPr>
            <a:r>
              <a:rPr lang="en-GB" sz="1600" dirty="0"/>
              <a:t>Involving our branch staff to help raise awareness in the communities we serve</a:t>
            </a:r>
          </a:p>
          <a:p>
            <a:pPr marL="742950" lvl="1" indent="-285750">
              <a:buFont typeface="Arial" panose="020B0604020202020204" pitchFamily="34" charset="0"/>
              <a:buChar char="•"/>
            </a:pPr>
            <a:r>
              <a:rPr lang="en-GB" sz="1600" dirty="0"/>
              <a:t>Using our Zoom backdrop during meetings</a:t>
            </a:r>
          </a:p>
          <a:p>
            <a:pPr marL="742950" lvl="1" indent="-285750">
              <a:buFont typeface="Arial" panose="020B0604020202020204" pitchFamily="34" charset="0"/>
              <a:buChar char="•"/>
            </a:pPr>
            <a:r>
              <a:rPr lang="en-GB" sz="1600" dirty="0"/>
              <a:t>Encouraging colleagues to participate in employee network events</a:t>
            </a:r>
          </a:p>
          <a:p>
            <a:pPr marL="742950" lvl="1" indent="-285750">
              <a:buFont typeface="Arial" panose="020B0604020202020204" pitchFamily="34" charset="0"/>
              <a:buChar char="•"/>
            </a:pPr>
            <a:r>
              <a:rPr lang="en-GB" sz="1600" dirty="0"/>
              <a:t>Working with other organisations in our business network to have their buildings or local landmarks lit up</a:t>
            </a:r>
          </a:p>
          <a:p>
            <a:pPr marL="742950" lvl="1" indent="-285750">
              <a:buFont typeface="Arial" panose="020B0604020202020204" pitchFamily="34" charset="0"/>
              <a:buChar char="•"/>
            </a:pPr>
            <a:r>
              <a:rPr lang="en-GB" sz="1600" dirty="0"/>
              <a:t>Using #</a:t>
            </a:r>
            <a:r>
              <a:rPr lang="en-GB" sz="1600" dirty="0" err="1"/>
              <a:t>PurpleLightUp</a:t>
            </a:r>
            <a:r>
              <a:rPr lang="en-GB" sz="1600" dirty="0"/>
              <a:t> on social media such as Linked In</a:t>
            </a:r>
          </a:p>
        </p:txBody>
      </p:sp>
    </p:spTree>
    <p:extLst>
      <p:ext uri="{BB962C8B-B14F-4D97-AF65-F5344CB8AC3E}">
        <p14:creationId xmlns:p14="http://schemas.microsoft.com/office/powerpoint/2010/main" val="15407459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254620" y="749139"/>
            <a:ext cx="5287347" cy="249791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dirty="0"/>
          </a:p>
        </p:txBody>
      </p:sp>
      <p:sp>
        <p:nvSpPr>
          <p:cNvPr id="5" name="Title 1"/>
          <p:cNvSpPr txBox="1">
            <a:spLocks/>
          </p:cNvSpPr>
          <p:nvPr/>
        </p:nvSpPr>
        <p:spPr>
          <a:xfrm>
            <a:off x="6388358" y="749139"/>
            <a:ext cx="5019869" cy="249791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dirty="0"/>
          </a:p>
        </p:txBody>
      </p:sp>
      <p:sp>
        <p:nvSpPr>
          <p:cNvPr id="6" name="Title 1"/>
          <p:cNvSpPr txBox="1">
            <a:spLocks/>
          </p:cNvSpPr>
          <p:nvPr/>
        </p:nvSpPr>
        <p:spPr>
          <a:xfrm>
            <a:off x="6388357" y="749139"/>
            <a:ext cx="5019869" cy="249791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dirty="0"/>
          </a:p>
        </p:txBody>
      </p:sp>
      <p:pic>
        <p:nvPicPr>
          <p:cNvPr id="31" name="Picture 3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800" y="268322"/>
            <a:ext cx="11816669" cy="6395721"/>
          </a:xfrm>
          <a:prstGeom prst="rect">
            <a:avLst/>
          </a:prstGeom>
        </p:spPr>
      </p:pic>
      <p:sp>
        <p:nvSpPr>
          <p:cNvPr id="3" name="Rectangle 2"/>
          <p:cNvSpPr/>
          <p:nvPr/>
        </p:nvSpPr>
        <p:spPr>
          <a:xfrm>
            <a:off x="201478" y="2502976"/>
            <a:ext cx="3308888"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Aft>
                <a:spcPts val="0"/>
              </a:spcAft>
            </a:pPr>
            <a:r>
              <a:rPr lang="en-GB" sz="1600" i="1" dirty="0">
                <a:solidFill>
                  <a:srgbClr val="7030A0"/>
                </a:solidFill>
                <a:latin typeface="Calibri" panose="020F0502020204030204" pitchFamily="34" charset="0"/>
                <a:ea typeface="Calibri" panose="020F0502020204030204" pitchFamily="34" charset="0"/>
              </a:rPr>
              <a:t>“Last year 11 HSBC locations from Vancouver to Hong Kong joined in the #</a:t>
            </a:r>
            <a:r>
              <a:rPr lang="en-GB" sz="1600" i="1" dirty="0" err="1">
                <a:solidFill>
                  <a:srgbClr val="7030A0"/>
                </a:solidFill>
                <a:latin typeface="Calibri" panose="020F0502020204030204" pitchFamily="34" charset="0"/>
                <a:ea typeface="Calibri" panose="020F0502020204030204" pitchFamily="34" charset="0"/>
              </a:rPr>
              <a:t>PurpleSpaceLightUp</a:t>
            </a:r>
            <a:r>
              <a:rPr lang="en-GB" sz="1600" i="1" dirty="0">
                <a:solidFill>
                  <a:srgbClr val="7030A0"/>
                </a:solidFill>
                <a:latin typeface="Calibri" panose="020F0502020204030204" pitchFamily="34" charset="0"/>
                <a:ea typeface="Calibri" panose="020F0502020204030204" pitchFamily="34" charset="0"/>
              </a:rPr>
              <a:t>, and in 2021 we aim to grow participation even further – helping demystify the lived experiences of those with disabilities and differences in mental and physical health, encouraging </a:t>
            </a:r>
            <a:r>
              <a:rPr lang="en-GB" sz="1600" i="1" dirty="0" err="1">
                <a:solidFill>
                  <a:srgbClr val="7030A0"/>
                </a:solidFill>
                <a:latin typeface="Calibri" panose="020F0502020204030204" pitchFamily="34" charset="0"/>
                <a:ea typeface="Calibri" panose="020F0502020204030204" pitchFamily="34" charset="0"/>
              </a:rPr>
              <a:t>allyship</a:t>
            </a:r>
            <a:r>
              <a:rPr lang="en-GB" sz="1600" i="1" dirty="0">
                <a:solidFill>
                  <a:srgbClr val="7030A0"/>
                </a:solidFill>
                <a:latin typeface="Calibri" panose="020F0502020204030204" pitchFamily="34" charset="0"/>
                <a:ea typeface="Calibri" panose="020F0502020204030204" pitchFamily="34" charset="0"/>
              </a:rPr>
              <a:t> and understanding across HSBC and workplaces the world over.”</a:t>
            </a:r>
          </a:p>
          <a:p>
            <a:pPr>
              <a:spcAft>
                <a:spcPts val="0"/>
              </a:spcAft>
            </a:pPr>
            <a:endParaRPr lang="en-GB" sz="1600" i="1" dirty="0">
              <a:solidFill>
                <a:srgbClr val="7030A0"/>
              </a:solidFill>
              <a:latin typeface="Calibri" panose="020F0502020204030204" pitchFamily="34" charset="0"/>
              <a:ea typeface="Calibri" panose="020F0502020204030204" pitchFamily="34" charset="0"/>
            </a:endParaRPr>
          </a:p>
          <a:p>
            <a:pPr>
              <a:spcAft>
                <a:spcPts val="0"/>
              </a:spcAft>
            </a:pPr>
            <a:r>
              <a:rPr lang="en-GB" sz="1600" i="1" dirty="0">
                <a:solidFill>
                  <a:srgbClr val="7030A0"/>
                </a:solidFill>
                <a:latin typeface="Calibri" panose="020F0502020204030204" pitchFamily="34" charset="0"/>
                <a:ea typeface="Calibri" panose="020F0502020204030204" pitchFamily="34" charset="0"/>
              </a:rPr>
              <a:t>Ian Stuart, Chief Executive for HSBC UK and executive sponsor of HSBC’s global Ability Employee Network</a:t>
            </a:r>
            <a:endParaRPr lang="en-GB" sz="1600" dirty="0">
              <a:solidFill>
                <a:srgbClr val="7030A0"/>
              </a:solidFill>
              <a:latin typeface="Calibri" panose="020F0502020204030204" pitchFamily="34" charset="0"/>
              <a:ea typeface="Calibri" panose="020F0502020204030204" pitchFamily="34" charset="0"/>
            </a:endParaRPr>
          </a:p>
        </p:txBody>
      </p:sp>
      <p:sp>
        <p:nvSpPr>
          <p:cNvPr id="10" name="Rectangle 9"/>
          <p:cNvSpPr/>
          <p:nvPr/>
        </p:nvSpPr>
        <p:spPr>
          <a:xfrm>
            <a:off x="6323308" y="2502976"/>
            <a:ext cx="2007031" cy="21620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GB" b="1" dirty="0">
                <a:solidFill>
                  <a:srgbClr val="7030A0"/>
                </a:solidFill>
              </a:rPr>
              <a:t>#</a:t>
            </a:r>
            <a:r>
              <a:rPr lang="en-GB" b="1" dirty="0" err="1">
                <a:solidFill>
                  <a:srgbClr val="7030A0"/>
                </a:solidFill>
              </a:rPr>
              <a:t>PurpleLightUp</a:t>
            </a:r>
            <a:endParaRPr lang="en-GB" b="1" dirty="0">
              <a:solidFill>
                <a:srgbClr val="7030A0"/>
              </a:solidFill>
            </a:endParaRPr>
          </a:p>
          <a:p>
            <a:pPr algn="ctr"/>
            <a:endParaRPr lang="en-GB" b="1" dirty="0">
              <a:solidFill>
                <a:srgbClr val="7030A0"/>
              </a:solidFill>
            </a:endParaRPr>
          </a:p>
          <a:p>
            <a:pPr algn="ctr"/>
            <a:endParaRPr lang="en-GB" b="1" dirty="0">
              <a:solidFill>
                <a:srgbClr val="7030A0"/>
              </a:solidFill>
            </a:endParaRPr>
          </a:p>
          <a:p>
            <a:pPr algn="ctr"/>
            <a:endParaRPr lang="en-GB" b="1" dirty="0">
              <a:solidFill>
                <a:srgbClr val="7030A0"/>
              </a:solidFill>
            </a:endParaRPr>
          </a:p>
          <a:p>
            <a:pPr algn="ctr"/>
            <a:endParaRPr lang="en-GB" b="1" dirty="0">
              <a:solidFill>
                <a:srgbClr val="7030A0"/>
              </a:solidFill>
            </a:endParaRPr>
          </a:p>
          <a:p>
            <a:pPr algn="ctr"/>
            <a:endParaRPr lang="en-GB" b="1" dirty="0">
              <a:solidFill>
                <a:srgbClr val="7030A0"/>
              </a:solidFill>
            </a:endParaRPr>
          </a:p>
          <a:p>
            <a:pPr algn="ctr"/>
            <a:r>
              <a:rPr lang="en-GB" b="1" dirty="0">
                <a:solidFill>
                  <a:srgbClr val="7030A0"/>
                </a:solidFill>
              </a:rPr>
              <a:t>2020</a:t>
            </a:r>
          </a:p>
          <a:p>
            <a:pPr algn="ctr"/>
            <a:endParaRPr lang="en-GB" b="1" dirty="0">
              <a:solidFill>
                <a:srgbClr val="7030A0"/>
              </a:solidFill>
            </a:endParaRPr>
          </a:p>
          <a:p>
            <a:pPr algn="ctr"/>
            <a:endParaRPr lang="en-GB" b="1" dirty="0">
              <a:solidFill>
                <a:srgbClr val="7030A0"/>
              </a:solidFill>
            </a:endParaRPr>
          </a:p>
          <a:p>
            <a:pPr algn="ctr"/>
            <a:endParaRPr lang="en-GB" b="1" dirty="0">
              <a:solidFill>
                <a:srgbClr val="7030A0"/>
              </a:solidFill>
            </a:endParaRPr>
          </a:p>
          <a:p>
            <a:pPr algn="ctr"/>
            <a:endParaRPr lang="en-GB" b="1" dirty="0">
              <a:solidFill>
                <a:srgbClr val="7030A0"/>
              </a:solidFill>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97100" y="3061057"/>
            <a:ext cx="1859445" cy="1045851"/>
          </a:xfrm>
          <a:prstGeom prst="rect">
            <a:avLst/>
          </a:prstGeom>
        </p:spPr>
      </p:pic>
    </p:spTree>
    <p:extLst>
      <p:ext uri="{BB962C8B-B14F-4D97-AF65-F5344CB8AC3E}">
        <p14:creationId xmlns:p14="http://schemas.microsoft.com/office/powerpoint/2010/main" val="29908820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Title 1"/>
          <p:cNvSpPr txBox="1">
            <a:spLocks/>
          </p:cNvSpPr>
          <p:nvPr/>
        </p:nvSpPr>
        <p:spPr>
          <a:xfrm>
            <a:off x="383631" y="417939"/>
            <a:ext cx="11400381" cy="324465"/>
          </a:xfrm>
          <a:prstGeom prst="rect">
            <a:avLst/>
          </a:prstGeom>
        </p:spPr>
        <p:txBody>
          <a:bodyPr vert="horz" lIns="0" tIns="0" rIns="0" bIns="0" rtlCol="0" anchor="ctr" anchorCtr="0">
            <a:noAutofit/>
          </a:bodyPr>
          <a:lstStyle>
            <a:lvl1pPr algn="l" defTabSz="685800" rtl="0" eaLnBrk="1" latinLnBrk="0" hangingPunct="1">
              <a:lnSpc>
                <a:spcPct val="100000"/>
              </a:lnSpc>
              <a:spcBef>
                <a:spcPct val="0"/>
              </a:spcBef>
              <a:buNone/>
              <a:defRPr sz="1400" kern="1200">
                <a:solidFill>
                  <a:schemeClr val="tx1"/>
                </a:solidFill>
                <a:latin typeface="+mj-lt"/>
                <a:ea typeface="+mj-ea"/>
                <a:cs typeface="+mj-cs"/>
              </a:defRPr>
            </a:lvl1pPr>
          </a:lstStyle>
          <a:p>
            <a:pPr>
              <a:buClr>
                <a:srgbClr val="DB0011"/>
              </a:buClr>
              <a:buSzPct val="90000"/>
            </a:pPr>
            <a:r>
              <a:rPr lang="en-GB" sz="2000" dirty="0">
                <a:solidFill>
                  <a:srgbClr val="7030A0"/>
                </a:solidFill>
              </a:rPr>
              <a:t>#</a:t>
            </a:r>
            <a:r>
              <a:rPr lang="en-GB" sz="2000" dirty="0" err="1">
                <a:solidFill>
                  <a:srgbClr val="7030A0"/>
                </a:solidFill>
              </a:rPr>
              <a:t>PurpleLightUp</a:t>
            </a:r>
            <a:r>
              <a:rPr lang="en-GB" sz="2000" dirty="0">
                <a:solidFill>
                  <a:srgbClr val="7030A0"/>
                </a:solidFill>
              </a:rPr>
              <a:t> 2020</a:t>
            </a:r>
          </a:p>
        </p:txBody>
      </p:sp>
      <p:sp>
        <p:nvSpPr>
          <p:cNvPr id="2" name="Footer Placeholder 1"/>
          <p:cNvSpPr>
            <a:spLocks noGrp="1"/>
          </p:cNvSpPr>
          <p:nvPr>
            <p:ph type="ftr" sz="quarter" idx="10"/>
          </p:nvPr>
        </p:nvSpPr>
        <p:spPr/>
        <p:txBody>
          <a:bodyPr/>
          <a:lstStyle/>
          <a:p>
            <a:endParaRPr lang="en-GB" dirty="0">
              <a:solidFill>
                <a:prstClr val="black"/>
              </a:solidFill>
            </a:endParaRPr>
          </a:p>
        </p:txBody>
      </p:sp>
      <p:grpSp>
        <p:nvGrpSpPr>
          <p:cNvPr id="9" name="Group 8"/>
          <p:cNvGrpSpPr/>
          <p:nvPr/>
        </p:nvGrpSpPr>
        <p:grpSpPr>
          <a:xfrm>
            <a:off x="383630" y="1028700"/>
            <a:ext cx="10989219" cy="5431346"/>
            <a:chOff x="383631" y="2814638"/>
            <a:chExt cx="8288882" cy="3645408"/>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30722" r="17592"/>
            <a:stretch/>
          </p:blipFill>
          <p:spPr>
            <a:xfrm>
              <a:off x="383631" y="2814638"/>
              <a:ext cx="8288882" cy="3645408"/>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b="17663"/>
            <a:stretch/>
          </p:blipFill>
          <p:spPr>
            <a:xfrm>
              <a:off x="7322344" y="4910135"/>
              <a:ext cx="1350169" cy="1482244"/>
            </a:xfrm>
            <a:prstGeom prst="rect">
              <a:avLst/>
            </a:prstGeom>
          </p:spPr>
        </p:pic>
        <p:pic>
          <p:nvPicPr>
            <p:cNvPr id="5" name="Picture 4"/>
            <p:cNvPicPr>
              <a:picLocks noChangeAspect="1"/>
            </p:cNvPicPr>
            <p:nvPr/>
          </p:nvPicPr>
          <p:blipFill rotWithShape="1">
            <a:blip r:embed="rId5" cstate="print">
              <a:extLst>
                <a:ext uri="{28A0092B-C50C-407E-A947-70E740481C1C}">
                  <a14:useLocalDpi xmlns:a14="http://schemas.microsoft.com/office/drawing/2010/main" val="0"/>
                </a:ext>
              </a:extLst>
            </a:blip>
            <a:srcRect t="-5830" b="30628"/>
            <a:stretch/>
          </p:blipFill>
          <p:spPr>
            <a:xfrm>
              <a:off x="5808967" y="4828067"/>
              <a:ext cx="1651074" cy="1564311"/>
            </a:xfrm>
            <a:prstGeom prst="rect">
              <a:avLst/>
            </a:prstGeom>
          </p:spPr>
        </p:pic>
      </p:grpSp>
    </p:spTree>
    <p:extLst>
      <p:ext uri="{BB962C8B-B14F-4D97-AF65-F5344CB8AC3E}">
        <p14:creationId xmlns:p14="http://schemas.microsoft.com/office/powerpoint/2010/main" val="27995504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Title 1"/>
          <p:cNvSpPr txBox="1">
            <a:spLocks/>
          </p:cNvSpPr>
          <p:nvPr/>
        </p:nvSpPr>
        <p:spPr>
          <a:xfrm>
            <a:off x="383631" y="417939"/>
            <a:ext cx="11400381" cy="324465"/>
          </a:xfrm>
          <a:prstGeom prst="rect">
            <a:avLst/>
          </a:prstGeom>
        </p:spPr>
        <p:txBody>
          <a:bodyPr vert="horz" lIns="0" tIns="0" rIns="0" bIns="0" rtlCol="0" anchor="ctr" anchorCtr="0">
            <a:noAutofit/>
          </a:bodyPr>
          <a:lstStyle>
            <a:lvl1pPr algn="l" defTabSz="685800" rtl="0" eaLnBrk="1" latinLnBrk="0" hangingPunct="1">
              <a:lnSpc>
                <a:spcPct val="100000"/>
              </a:lnSpc>
              <a:spcBef>
                <a:spcPct val="0"/>
              </a:spcBef>
              <a:buNone/>
              <a:defRPr sz="1400" kern="1200">
                <a:solidFill>
                  <a:schemeClr val="tx1"/>
                </a:solidFill>
                <a:latin typeface="+mj-lt"/>
                <a:ea typeface="+mj-ea"/>
                <a:cs typeface="+mj-cs"/>
              </a:defRPr>
            </a:lvl1pPr>
          </a:lstStyle>
          <a:p>
            <a:pPr>
              <a:buClr>
                <a:srgbClr val="DB0011"/>
              </a:buClr>
              <a:buSzPct val="90000"/>
            </a:pPr>
            <a:r>
              <a:rPr lang="en-GB" sz="2000" dirty="0">
                <a:solidFill>
                  <a:srgbClr val="7030A0"/>
                </a:solidFill>
              </a:rPr>
              <a:t>About HSBC</a:t>
            </a:r>
          </a:p>
        </p:txBody>
      </p:sp>
      <p:sp>
        <p:nvSpPr>
          <p:cNvPr id="9" name="TextBox 8"/>
          <p:cNvSpPr txBox="1"/>
          <p:nvPr/>
        </p:nvSpPr>
        <p:spPr>
          <a:xfrm>
            <a:off x="277605" y="812854"/>
            <a:ext cx="11506407" cy="5675400"/>
          </a:xfrm>
          <a:prstGeom prst="rect">
            <a:avLst/>
          </a:prstGeom>
          <a:noFill/>
        </p:spPr>
        <p:txBody>
          <a:bodyPr wrap="square" rtlCol="0">
            <a:spAutoFit/>
          </a:bodyPr>
          <a:lstStyle>
            <a:defPPr>
              <a:defRPr lang="en-GB"/>
            </a:defPPr>
            <a:lvl1pPr marL="270000" indent="-270000" algn="l" defTabSz="685800" eaLnBrk="1" fontAlgn="auto" hangingPunct="1">
              <a:lnSpc>
                <a:spcPct val="115000"/>
              </a:lnSpc>
              <a:spcBef>
                <a:spcPts val="600"/>
              </a:spcBef>
              <a:spcAft>
                <a:spcPts val="600"/>
              </a:spcAft>
              <a:buClr>
                <a:schemeClr val="accent1"/>
              </a:buClr>
              <a:buSzPct val="60000"/>
              <a:buFont typeface="Wingdings" panose="05000000000000000000" pitchFamily="2" charset="2"/>
              <a:buChar char="u"/>
              <a:defRPr sz="1800" b="0">
                <a:latin typeface="Calibri" panose="020F0502020204030204" pitchFamily="34" charset="0"/>
                <a:cs typeface="Calibri" panose="020F0502020204030204" pitchFamily="34" charset="0"/>
              </a:defRPr>
            </a:lvl1pPr>
          </a:lstStyle>
          <a:p>
            <a:r>
              <a:rPr lang="en-GB" sz="1600" dirty="0">
                <a:latin typeface="+mn-lt"/>
              </a:rPr>
              <a:t>HSBC is one of the world’s largest banking and financial services organisations. Our global businesses serve more than 40 million customers worldwide through a network that covers 64 countries and territories.  We employ 226,000 full-time equivalent employees (‘FTEs’) from 168 nationalities. </a:t>
            </a:r>
          </a:p>
          <a:p>
            <a:r>
              <a:rPr lang="en-GB" sz="1600" dirty="0">
                <a:latin typeface="+mn-lt"/>
              </a:rPr>
              <a:t>Our customers range from individual savers and investors to some of the world’s biggest companies, governments and international organisations. We aim to connect them to opportunities and help them to achieve their ambitions.</a:t>
            </a:r>
          </a:p>
          <a:p>
            <a:r>
              <a:rPr lang="en-GB" sz="1600" dirty="0">
                <a:latin typeface="+mn-lt"/>
              </a:rPr>
              <a:t>Our purpose – Opening up a world of opportunity – explains why we exist. We’re here to use our unique expertise, capabilities, breadth and perspectives to open up new kinds of opportunity for our customers. We’re bringing together the people, ideas and capital that nurture progress and growth, helping to create a better world – for our customers, our people, our investors, our communities and the planet we all share.</a:t>
            </a:r>
          </a:p>
          <a:p>
            <a:r>
              <a:rPr lang="en-GB" sz="1600" dirty="0">
                <a:latin typeface="+mn-lt"/>
              </a:rPr>
              <a:t>We value difference and were founded on the strength of different people, experiences and voices. They are integral to who we are and how we work</a:t>
            </a:r>
          </a:p>
          <a:p>
            <a:r>
              <a:rPr lang="en-GB" sz="1600" dirty="0">
                <a:latin typeface="+mn-lt"/>
              </a:rPr>
              <a:t>We have eight global employee networks, bringing together tens of thousands of employees around the world with shared characteristics and common interests. Their insight and experiences help inform the commitments and actions we take as an organisation.</a:t>
            </a:r>
          </a:p>
          <a:p>
            <a:r>
              <a:rPr lang="en-GB" sz="1600" dirty="0">
                <a:latin typeface="+mn-lt"/>
              </a:rPr>
              <a:t>Our networks focus on age, disability and mental health, ethnicity, faith, gender, LGBT+, and working parents and carers. The eighth network, HSBC Communities, consists of groups which have been formed on a range of topics, including flexible working, mindfulness and Chinese culture</a:t>
            </a:r>
          </a:p>
        </p:txBody>
      </p:sp>
    </p:spTree>
    <p:extLst>
      <p:ext uri="{BB962C8B-B14F-4D97-AF65-F5344CB8AC3E}">
        <p14:creationId xmlns:p14="http://schemas.microsoft.com/office/powerpoint/2010/main" val="2791759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Title 1"/>
          <p:cNvSpPr txBox="1">
            <a:spLocks/>
          </p:cNvSpPr>
          <p:nvPr/>
        </p:nvSpPr>
        <p:spPr>
          <a:xfrm>
            <a:off x="383631" y="417939"/>
            <a:ext cx="11400381" cy="324465"/>
          </a:xfrm>
          <a:prstGeom prst="rect">
            <a:avLst/>
          </a:prstGeom>
        </p:spPr>
        <p:txBody>
          <a:bodyPr vert="horz" lIns="0" tIns="0" rIns="0" bIns="0" rtlCol="0" anchor="ctr" anchorCtr="0">
            <a:noAutofit/>
          </a:bodyPr>
          <a:lstStyle>
            <a:lvl1pPr algn="l" defTabSz="685800" rtl="0" eaLnBrk="1" latinLnBrk="0" hangingPunct="1">
              <a:lnSpc>
                <a:spcPct val="100000"/>
              </a:lnSpc>
              <a:spcBef>
                <a:spcPct val="0"/>
              </a:spcBef>
              <a:buNone/>
              <a:defRPr sz="1400" kern="1200">
                <a:solidFill>
                  <a:schemeClr val="tx1"/>
                </a:solidFill>
                <a:latin typeface="+mj-lt"/>
                <a:ea typeface="+mj-ea"/>
                <a:cs typeface="+mj-cs"/>
              </a:defRPr>
            </a:lvl1pPr>
          </a:lstStyle>
          <a:p>
            <a:pPr>
              <a:buClr>
                <a:srgbClr val="DB0011"/>
              </a:buClr>
              <a:buSzPct val="90000"/>
            </a:pPr>
            <a:r>
              <a:rPr lang="en-GB" sz="2000" dirty="0">
                <a:solidFill>
                  <a:srgbClr val="7030A0"/>
                </a:solidFill>
              </a:rPr>
              <a:t>Benefits of Purple Light Up</a:t>
            </a:r>
          </a:p>
        </p:txBody>
      </p:sp>
      <p:sp>
        <p:nvSpPr>
          <p:cNvPr id="9" name="TextBox 8"/>
          <p:cNvSpPr txBox="1"/>
          <p:nvPr/>
        </p:nvSpPr>
        <p:spPr>
          <a:xfrm>
            <a:off x="277605" y="986275"/>
            <a:ext cx="11506407" cy="4914935"/>
          </a:xfrm>
          <a:prstGeom prst="rect">
            <a:avLst/>
          </a:prstGeom>
          <a:noFill/>
        </p:spPr>
        <p:txBody>
          <a:bodyPr wrap="square" rtlCol="0">
            <a:spAutoFit/>
          </a:bodyPr>
          <a:lstStyle>
            <a:defPPr>
              <a:defRPr lang="en-GB"/>
            </a:defPPr>
            <a:lvl1pPr marL="270000" indent="-270000" algn="l" defTabSz="685800" eaLnBrk="1" fontAlgn="auto" hangingPunct="1">
              <a:lnSpc>
                <a:spcPct val="115000"/>
              </a:lnSpc>
              <a:spcBef>
                <a:spcPts val="600"/>
              </a:spcBef>
              <a:spcAft>
                <a:spcPts val="600"/>
              </a:spcAft>
              <a:buClr>
                <a:schemeClr val="accent1"/>
              </a:buClr>
              <a:buSzPct val="60000"/>
              <a:buFont typeface="Wingdings" panose="05000000000000000000" pitchFamily="2" charset="2"/>
              <a:buChar char="u"/>
              <a:defRPr sz="1800" b="0">
                <a:latin typeface="Calibri" panose="020F0502020204030204" pitchFamily="34" charset="0"/>
                <a:cs typeface="Calibri" panose="020F0502020204030204" pitchFamily="34" charset="0"/>
              </a:defRPr>
            </a:lvl1pPr>
          </a:lstStyle>
          <a:p>
            <a:r>
              <a:rPr lang="en-GB" sz="2400" dirty="0">
                <a:latin typeface="+mn-lt"/>
              </a:rPr>
              <a:t>Visibly demonstrates our global commitment to improve disability inclusion for our staff, customers and the communities we serve</a:t>
            </a:r>
          </a:p>
          <a:p>
            <a:r>
              <a:rPr lang="en-GB" sz="2400" dirty="0">
                <a:latin typeface="+mn-lt"/>
              </a:rPr>
              <a:t>Gives us the opportunity to celebrate the diversity the people with disabilities bring to our organisation</a:t>
            </a:r>
          </a:p>
          <a:p>
            <a:r>
              <a:rPr lang="en-GB" sz="2400" dirty="0">
                <a:latin typeface="+mn-lt"/>
              </a:rPr>
              <a:t>Challenges the myths around what people with disabilities can and can’t do</a:t>
            </a:r>
          </a:p>
          <a:p>
            <a:r>
              <a:rPr lang="en-GB" sz="2400" dirty="0">
                <a:latin typeface="+mn-lt"/>
              </a:rPr>
              <a:t>Brings a sense of fun to what can often be a difficult subject, or one that people fell uncomfortable discussing</a:t>
            </a:r>
          </a:p>
          <a:p>
            <a:r>
              <a:rPr lang="en-GB" sz="2400" dirty="0">
                <a:latin typeface="+mn-lt"/>
              </a:rPr>
              <a:t>We hope this encourages colleagues with disabilities to feel more engaged with the organisation, be open about their conditions and bring their whole self into the workplace</a:t>
            </a:r>
          </a:p>
        </p:txBody>
      </p:sp>
    </p:spTree>
    <p:extLst>
      <p:ext uri="{BB962C8B-B14F-4D97-AF65-F5344CB8AC3E}">
        <p14:creationId xmlns:p14="http://schemas.microsoft.com/office/powerpoint/2010/main" val="42768162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Title 1"/>
          <p:cNvSpPr txBox="1">
            <a:spLocks/>
          </p:cNvSpPr>
          <p:nvPr/>
        </p:nvSpPr>
        <p:spPr>
          <a:xfrm>
            <a:off x="383631" y="417939"/>
            <a:ext cx="11400381" cy="324465"/>
          </a:xfrm>
          <a:prstGeom prst="rect">
            <a:avLst/>
          </a:prstGeom>
        </p:spPr>
        <p:txBody>
          <a:bodyPr vert="horz" lIns="0" tIns="0" rIns="0" bIns="0" rtlCol="0" anchor="ctr" anchorCtr="0">
            <a:noAutofit/>
          </a:bodyPr>
          <a:lstStyle>
            <a:lvl1pPr algn="l" defTabSz="685800" rtl="0" eaLnBrk="1" latinLnBrk="0" hangingPunct="1">
              <a:lnSpc>
                <a:spcPct val="100000"/>
              </a:lnSpc>
              <a:spcBef>
                <a:spcPct val="0"/>
              </a:spcBef>
              <a:buNone/>
              <a:defRPr sz="1400" kern="1200">
                <a:solidFill>
                  <a:schemeClr val="tx1"/>
                </a:solidFill>
                <a:latin typeface="+mj-lt"/>
                <a:ea typeface="+mj-ea"/>
                <a:cs typeface="+mj-cs"/>
              </a:defRPr>
            </a:lvl1pPr>
          </a:lstStyle>
          <a:p>
            <a:pPr>
              <a:buClr>
                <a:srgbClr val="DB0011"/>
              </a:buClr>
              <a:buSzPct val="90000"/>
            </a:pPr>
            <a:r>
              <a:rPr lang="en-GB" sz="2000" dirty="0">
                <a:solidFill>
                  <a:srgbClr val="7030A0"/>
                </a:solidFill>
              </a:rPr>
              <a:t>HSBC executive sponsors on how Purple Light Up supports Disability Confidence</a:t>
            </a:r>
          </a:p>
        </p:txBody>
      </p:sp>
      <p:sp>
        <p:nvSpPr>
          <p:cNvPr id="4" name="Rectangle 3"/>
          <p:cNvSpPr/>
          <p:nvPr/>
        </p:nvSpPr>
        <p:spPr>
          <a:xfrm>
            <a:off x="383631" y="1411081"/>
            <a:ext cx="9334890" cy="2333972"/>
          </a:xfrm>
          <a:prstGeom prst="rect">
            <a:avLst/>
          </a:prstGeom>
        </p:spPr>
        <p:txBody>
          <a:bodyPr wrap="square">
            <a:spAutoFit/>
          </a:bodyPr>
          <a:lstStyle/>
          <a:p>
            <a:pPr>
              <a:spcBef>
                <a:spcPts val="200"/>
              </a:spcBef>
              <a:spcAft>
                <a:spcPts val="200"/>
              </a:spcAft>
            </a:pPr>
            <a:r>
              <a:rPr lang="en-GB" i="1" dirty="0">
                <a:solidFill>
                  <a:srgbClr val="7030A0"/>
                </a:solidFill>
                <a:latin typeface="Calibri" panose="020F0502020204030204" pitchFamily="34" charset="0"/>
                <a:ea typeface="Calibri" panose="020F0502020204030204" pitchFamily="34" charset="0"/>
              </a:rPr>
              <a:t>Ewen Stevenson, HSBC Group CFO and executive co-sponsor of HSBC’s global Ability Employee Network said: “Having acquired single-sided deafness a few years’ ago, championing disability in the workplace is a very personal cause for me. I am proud to support the work of </a:t>
            </a:r>
            <a:r>
              <a:rPr lang="en-GB" i="1" dirty="0" err="1">
                <a:solidFill>
                  <a:srgbClr val="7030A0"/>
                </a:solidFill>
                <a:latin typeface="Calibri" panose="020F0502020204030204" pitchFamily="34" charset="0"/>
                <a:ea typeface="Calibri" panose="020F0502020204030204" pitchFamily="34" charset="0"/>
              </a:rPr>
              <a:t>PurpleSpace</a:t>
            </a:r>
            <a:r>
              <a:rPr lang="en-GB" i="1" dirty="0">
                <a:solidFill>
                  <a:srgbClr val="7030A0"/>
                </a:solidFill>
                <a:latin typeface="Calibri" panose="020F0502020204030204" pitchFamily="34" charset="0"/>
                <a:ea typeface="Calibri" panose="020F0502020204030204" pitchFamily="34" charset="0"/>
              </a:rPr>
              <a:t> and know that our partnership moves HSBC closer to becoming a more inclusive and disability confident employer.  Looking forward to participating in #</a:t>
            </a:r>
            <a:r>
              <a:rPr lang="en-GB" i="1" dirty="0" err="1">
                <a:solidFill>
                  <a:srgbClr val="7030A0"/>
                </a:solidFill>
                <a:latin typeface="Calibri" panose="020F0502020204030204" pitchFamily="34" charset="0"/>
                <a:ea typeface="Calibri" panose="020F0502020204030204" pitchFamily="34" charset="0"/>
              </a:rPr>
              <a:t>PurpleSpaceLightUp</a:t>
            </a:r>
            <a:r>
              <a:rPr lang="en-GB" i="1" dirty="0">
                <a:solidFill>
                  <a:srgbClr val="7030A0"/>
                </a:solidFill>
                <a:latin typeface="Calibri" panose="020F0502020204030204" pitchFamily="34" charset="0"/>
                <a:ea typeface="Calibri" panose="020F0502020204030204" pitchFamily="34" charset="0"/>
              </a:rPr>
              <a:t> again this year and will be encouraging my team and others across the bank to get involved in this important campaign.”</a:t>
            </a:r>
          </a:p>
          <a:p>
            <a:pPr>
              <a:spcAft>
                <a:spcPts val="0"/>
              </a:spcAft>
            </a:pPr>
            <a:r>
              <a:rPr lang="en-GB" i="1" dirty="0">
                <a:solidFill>
                  <a:srgbClr val="7030A0"/>
                </a:solidFill>
                <a:latin typeface="Calibri" panose="020F0502020204030204" pitchFamily="34" charset="0"/>
                <a:ea typeface="Calibri" panose="020F0502020204030204" pitchFamily="34" charset="0"/>
              </a:rPr>
              <a:t>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867" y="4037616"/>
            <a:ext cx="2188766" cy="1557580"/>
          </a:xfrm>
          <a:prstGeom prst="rect">
            <a:avLst/>
          </a:prstGeom>
        </p:spPr>
      </p:pic>
      <p:sp>
        <p:nvSpPr>
          <p:cNvPr id="3" name="Rectangle 2"/>
          <p:cNvSpPr/>
          <p:nvPr/>
        </p:nvSpPr>
        <p:spPr>
          <a:xfrm>
            <a:off x="2758868" y="3607263"/>
            <a:ext cx="8857111" cy="2082621"/>
          </a:xfrm>
          <a:prstGeom prst="rect">
            <a:avLst/>
          </a:prstGeom>
        </p:spPr>
        <p:txBody>
          <a:bodyPr wrap="square">
            <a:spAutoFit/>
          </a:bodyPr>
          <a:lstStyle/>
          <a:p>
            <a:pPr>
              <a:spcBef>
                <a:spcPts val="200"/>
              </a:spcBef>
              <a:spcAft>
                <a:spcPts val="200"/>
              </a:spcAft>
            </a:pPr>
            <a:endParaRPr lang="en-GB" i="1" dirty="0">
              <a:solidFill>
                <a:srgbClr val="7030A0"/>
              </a:solidFill>
              <a:latin typeface="Calibri" panose="020F0502020204030204" pitchFamily="34" charset="0"/>
              <a:ea typeface="Calibri" panose="020F0502020204030204" pitchFamily="34" charset="0"/>
            </a:endParaRPr>
          </a:p>
          <a:p>
            <a:pPr>
              <a:spcBef>
                <a:spcPts val="200"/>
              </a:spcBef>
              <a:spcAft>
                <a:spcPts val="200"/>
              </a:spcAft>
            </a:pPr>
            <a:r>
              <a:rPr lang="en-GB" i="1" dirty="0">
                <a:solidFill>
                  <a:srgbClr val="7030A0"/>
                </a:solidFill>
                <a:latin typeface="Calibri" panose="020F0502020204030204" pitchFamily="34" charset="0"/>
                <a:ea typeface="Calibri" panose="020F0502020204030204" pitchFamily="34" charset="0"/>
              </a:rPr>
              <a:t>Ian Stuart, Chief Executive for HSBC UK and executive co-sponsor of HSBC’s global Ability Employee Network said: “A diverse, inclusive workforce makes for a good and sustainable business, and we’re proud to work with </a:t>
            </a:r>
            <a:r>
              <a:rPr lang="en-GB" i="1" dirty="0" err="1">
                <a:solidFill>
                  <a:srgbClr val="7030A0"/>
                </a:solidFill>
                <a:latin typeface="Calibri" panose="020F0502020204030204" pitchFamily="34" charset="0"/>
                <a:ea typeface="Calibri" panose="020F0502020204030204" pitchFamily="34" charset="0"/>
              </a:rPr>
              <a:t>PurpleSpace</a:t>
            </a:r>
            <a:r>
              <a:rPr lang="en-GB" i="1" dirty="0">
                <a:solidFill>
                  <a:srgbClr val="7030A0"/>
                </a:solidFill>
                <a:latin typeface="Calibri" panose="020F0502020204030204" pitchFamily="34" charset="0"/>
                <a:ea typeface="Calibri" panose="020F0502020204030204" pitchFamily="34" charset="0"/>
              </a:rPr>
              <a:t> to raise awareness of the valuable contribution that people with disabilities make to the workplace. We want HSBC to be a place where people of all abilities are valued and able to reach their full potential, and where all our customers feel comfortable and supported when banking with us.  </a:t>
            </a:r>
            <a:endParaRPr lang="en-GB" dirty="0">
              <a:solidFill>
                <a:srgbClr val="7030A0"/>
              </a:solidFill>
              <a:latin typeface="Calibri" panose="020F0502020204030204" pitchFamily="34" charset="0"/>
              <a:ea typeface="Calibri" panose="020F0502020204030204" pitchFamily="34" charset="0"/>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18521" y="1489802"/>
            <a:ext cx="2205018" cy="1448784"/>
          </a:xfrm>
          <a:prstGeom prst="rect">
            <a:avLst/>
          </a:prstGeom>
        </p:spPr>
      </p:pic>
    </p:spTree>
    <p:extLst>
      <p:ext uri="{BB962C8B-B14F-4D97-AF65-F5344CB8AC3E}">
        <p14:creationId xmlns:p14="http://schemas.microsoft.com/office/powerpoint/2010/main" val="3343884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urpleSpace Slide Background (Purple).png"/>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349270" y="4956865"/>
            <a:ext cx="11493460" cy="1681969"/>
          </a:xfrm>
          <a:prstGeom prst="rect">
            <a:avLst/>
          </a:prstGeom>
          <a:ln w="12700">
            <a:miter lim="400000"/>
          </a:ln>
        </p:spPr>
      </p:pic>
      <p:sp>
        <p:nvSpPr>
          <p:cNvPr id="4" name="Title 3"/>
          <p:cNvSpPr>
            <a:spLocks noGrp="1"/>
          </p:cNvSpPr>
          <p:nvPr>
            <p:ph type="ctrTitle"/>
          </p:nvPr>
        </p:nvSpPr>
        <p:spPr>
          <a:xfrm>
            <a:off x="819866" y="2468526"/>
            <a:ext cx="10767928" cy="2061378"/>
          </a:xfrm>
        </p:spPr>
        <p:txBody>
          <a:bodyPr>
            <a:noAutofit/>
          </a:bodyPr>
          <a:lstStyle/>
          <a:p>
            <a:br>
              <a:rPr lang="en-GB" sz="4400" b="0" spc="-150" dirty="0">
                <a:solidFill>
                  <a:srgbClr val="82368C"/>
                </a:solidFill>
                <a:latin typeface="+mn-lt"/>
                <a:ea typeface="DINPro-Medium" charset="0"/>
                <a:cs typeface="DINPro-Medium" charset="0"/>
              </a:rPr>
            </a:br>
            <a:br>
              <a:rPr lang="en-GB" sz="3000" b="0" spc="-150" dirty="0">
                <a:solidFill>
                  <a:srgbClr val="82368C"/>
                </a:solidFill>
                <a:latin typeface="+mn-lt"/>
                <a:ea typeface="DINPro-Medium" charset="0"/>
                <a:cs typeface="DINPro-Medium" charset="0"/>
              </a:rPr>
            </a:br>
            <a:endParaRPr lang="en-GB" sz="3000" b="0" spc="-150" dirty="0">
              <a:solidFill>
                <a:srgbClr val="82368C"/>
              </a:solidFill>
              <a:latin typeface="+mn-lt"/>
              <a:ea typeface="DINPro-Medium" charset="0"/>
              <a:cs typeface="DINPro-Medium" charset="0"/>
            </a:endParaRPr>
          </a:p>
        </p:txBody>
      </p:sp>
      <p:sp>
        <p:nvSpPr>
          <p:cNvPr id="9" name="Title 1"/>
          <p:cNvSpPr txBox="1">
            <a:spLocks/>
          </p:cNvSpPr>
          <p:nvPr/>
        </p:nvSpPr>
        <p:spPr>
          <a:xfrm>
            <a:off x="2135188" y="4665223"/>
            <a:ext cx="7772400" cy="93853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b="1" i="0" kern="1200">
                <a:solidFill>
                  <a:schemeClr val="tx1"/>
                </a:solidFill>
                <a:latin typeface="Century Gothic"/>
                <a:ea typeface="+mj-ea"/>
                <a:cs typeface="Century Gothic"/>
              </a:defRPr>
            </a:lvl1pPr>
          </a:lstStyle>
          <a:p>
            <a:endParaRPr lang="en-GB" sz="4000" dirty="0"/>
          </a:p>
        </p:txBody>
      </p:sp>
      <p:sp>
        <p:nvSpPr>
          <p:cNvPr id="10" name="Subtitle 13"/>
          <p:cNvSpPr txBox="1">
            <a:spLocks/>
          </p:cNvSpPr>
          <p:nvPr/>
        </p:nvSpPr>
        <p:spPr>
          <a:xfrm>
            <a:off x="2135188" y="5385302"/>
            <a:ext cx="6400800" cy="780002"/>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anose="020B0604020202020204" pitchFamily="34" charset="0"/>
              <a:buNone/>
              <a:defRPr sz="3200" kern="1200">
                <a:solidFill>
                  <a:schemeClr val="tx1"/>
                </a:solidFill>
                <a:latin typeface="Century Gothic"/>
                <a:ea typeface="+mn-ea"/>
                <a:cs typeface="Century Gothic"/>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Century Gothic"/>
                <a:ea typeface="+mn-ea"/>
                <a:cs typeface="Century Gothic"/>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Century Gothic"/>
                <a:ea typeface="+mn-ea"/>
                <a:cs typeface="Century Gothic"/>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Century Gothic"/>
                <a:ea typeface="+mn-ea"/>
                <a:cs typeface="Century Gothic"/>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Century Gothic"/>
                <a:ea typeface="+mn-ea"/>
                <a:cs typeface="Century Gothic"/>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GB" sz="2400" dirty="0"/>
          </a:p>
        </p:txBody>
      </p:sp>
      <p:sp>
        <p:nvSpPr>
          <p:cNvPr id="8" name="Title 3">
            <a:extLst>
              <a:ext uri="{FF2B5EF4-FFF2-40B4-BE49-F238E27FC236}">
                <a16:creationId xmlns:a16="http://schemas.microsoft.com/office/drawing/2014/main" id="{6EB00021-52AC-4F4D-926C-462B732E42FA}"/>
              </a:ext>
            </a:extLst>
          </p:cNvPr>
          <p:cNvSpPr txBox="1">
            <a:spLocks/>
          </p:cNvSpPr>
          <p:nvPr/>
        </p:nvSpPr>
        <p:spPr>
          <a:xfrm>
            <a:off x="819866" y="5739077"/>
            <a:ext cx="8510252" cy="623685"/>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b="1" i="0" kern="1200">
                <a:solidFill>
                  <a:schemeClr val="tx1"/>
                </a:solidFill>
                <a:latin typeface="Century Gothic"/>
                <a:ea typeface="+mj-ea"/>
                <a:cs typeface="Century Gothic"/>
              </a:defRPr>
            </a:lvl1pPr>
          </a:lstStyle>
          <a:p>
            <a:r>
              <a:rPr lang="en-GB" sz="2400" b="0" spc="-150" dirty="0">
                <a:solidFill>
                  <a:schemeClr val="bg1"/>
                </a:solidFill>
                <a:latin typeface="+mn-lt"/>
                <a:ea typeface="DINPro-MediumItalic" charset="0"/>
                <a:cs typeface="DINPro-MediumItalic" charset="0"/>
              </a:rPr>
              <a:t>Building disability confidence from the inside out</a:t>
            </a:r>
          </a:p>
        </p:txBody>
      </p:sp>
      <p:pic>
        <p:nvPicPr>
          <p:cNvPr id="11" name="Picture 8" descr="PLU logo ">
            <a:extLst>
              <a:ext uri="{FF2B5EF4-FFF2-40B4-BE49-F238E27FC236}">
                <a16:creationId xmlns:a16="http://schemas.microsoft.com/office/drawing/2014/main" id="{35CE81AE-DB10-674A-9148-7448821D1A1B}"/>
              </a:ext>
            </a:extLst>
          </p:cNvPr>
          <p:cNvPicPr>
            <a:picLocks noChangeAspect="1"/>
          </p:cNvPicPr>
          <p:nvPr/>
        </p:nvPicPr>
        <p:blipFill>
          <a:blip r:embed="rId4"/>
          <a:srcRect/>
          <a:stretch>
            <a:fillRect/>
          </a:stretch>
        </p:blipFill>
        <p:spPr>
          <a:xfrm>
            <a:off x="8229640" y="1530371"/>
            <a:ext cx="2588375" cy="2588375"/>
          </a:xfrm>
          <a:prstGeom prst="rect">
            <a:avLst/>
          </a:prstGeom>
        </p:spPr>
      </p:pic>
      <p:sp>
        <p:nvSpPr>
          <p:cNvPr id="2" name="TextBox 1">
            <a:extLst>
              <a:ext uri="{FF2B5EF4-FFF2-40B4-BE49-F238E27FC236}">
                <a16:creationId xmlns:a16="http://schemas.microsoft.com/office/drawing/2014/main" id="{400C8DCC-4A29-A046-8E3A-DCA5A179FE72}"/>
              </a:ext>
            </a:extLst>
          </p:cNvPr>
          <p:cNvSpPr txBox="1"/>
          <p:nvPr/>
        </p:nvSpPr>
        <p:spPr>
          <a:xfrm>
            <a:off x="392128" y="977900"/>
            <a:ext cx="7837512" cy="3693319"/>
          </a:xfrm>
          <a:prstGeom prst="rect">
            <a:avLst/>
          </a:prstGeom>
          <a:noFill/>
        </p:spPr>
        <p:txBody>
          <a:bodyPr wrap="square" rtlCol="0">
            <a:spAutoFit/>
          </a:bodyPr>
          <a:lstStyle/>
          <a:p>
            <a:endParaRPr lang="en-GB" dirty="0">
              <a:ea typeface="DengXian" panose="02010600030101010101" pitchFamily="2" charset="-122"/>
              <a:cs typeface="Arial" panose="020B0604020202020204" pitchFamily="34" charset="0"/>
            </a:endParaRPr>
          </a:p>
          <a:p>
            <a:r>
              <a:rPr lang="en-GB" b="1" dirty="0">
                <a:solidFill>
                  <a:srgbClr val="7030A0"/>
                </a:solidFill>
                <a:ea typeface="DengXian" panose="02010600030101010101" pitchFamily="2" charset="-122"/>
                <a:cs typeface="Arial" panose="020B0604020202020204" pitchFamily="34" charset="0"/>
              </a:rPr>
              <a:t>#PurpleLightUp: </a:t>
            </a:r>
            <a:r>
              <a:rPr lang="en-GB" dirty="0">
                <a:ea typeface="DengXian" panose="02010600030101010101" pitchFamily="2" charset="-122"/>
                <a:cs typeface="Arial" panose="020B0604020202020204" pitchFamily="34" charset="0"/>
                <a:hlinkClick r:id="rId5">
                  <a:extLst>
                    <a:ext uri="{A12FA001-AC4F-418D-AE19-62706E023703}">
                      <ahyp:hlinkClr xmlns:ahyp="http://schemas.microsoft.com/office/drawing/2018/hyperlinkcolor" val="tx"/>
                    </a:ext>
                  </a:extLst>
                </a:hlinkClick>
              </a:rPr>
              <a:t>https://www.purplespace.org/purple-light-up</a:t>
            </a:r>
            <a:endParaRPr lang="en-GB" dirty="0">
              <a:ea typeface="DengXian" panose="02010600030101010101" pitchFamily="2" charset="-122"/>
              <a:cs typeface="Arial" panose="020B0604020202020204" pitchFamily="34" charset="0"/>
            </a:endParaRPr>
          </a:p>
          <a:p>
            <a:endParaRPr lang="en-GB" dirty="0">
              <a:ea typeface="DengXian" panose="02010600030101010101" pitchFamily="2" charset="-122"/>
              <a:cs typeface="Arial" panose="020B0604020202020204" pitchFamily="34" charset="0"/>
            </a:endParaRPr>
          </a:p>
          <a:p>
            <a:r>
              <a:rPr lang="en-GB" b="1" dirty="0">
                <a:solidFill>
                  <a:srgbClr val="7030A0"/>
                </a:solidFill>
                <a:ea typeface="DengXian" panose="02010600030101010101" pitchFamily="2" charset="-122"/>
                <a:cs typeface="Arial" panose="020B0604020202020204" pitchFamily="34" charset="0"/>
              </a:rPr>
              <a:t>PurpleSpace website: </a:t>
            </a:r>
            <a:r>
              <a:rPr lang="en-GB" dirty="0">
                <a:ea typeface="DengXian" panose="02010600030101010101" pitchFamily="2" charset="-122"/>
                <a:cs typeface="Arial" panose="020B0604020202020204" pitchFamily="34" charset="0"/>
                <a:hlinkClick r:id="rId6">
                  <a:extLst>
                    <a:ext uri="{A12FA001-AC4F-418D-AE19-62706E023703}">
                      <ahyp:hlinkClr xmlns:ahyp="http://schemas.microsoft.com/office/drawing/2018/hyperlinkcolor" val="tx"/>
                    </a:ext>
                  </a:extLst>
                </a:hlinkClick>
              </a:rPr>
              <a:t>www.purplespace.org</a:t>
            </a:r>
            <a:r>
              <a:rPr lang="en-GB" dirty="0">
                <a:ea typeface="DengXian" panose="02010600030101010101" pitchFamily="2" charset="-122"/>
                <a:cs typeface="Arial" panose="020B0604020202020204" pitchFamily="34" charset="0"/>
              </a:rPr>
              <a:t> </a:t>
            </a:r>
          </a:p>
          <a:p>
            <a:endParaRPr lang="en-GB" dirty="0">
              <a:ea typeface="DengXian" panose="02010600030101010101" pitchFamily="2" charset="-122"/>
              <a:cs typeface="Arial" panose="020B0604020202020204" pitchFamily="34" charset="0"/>
            </a:endParaRPr>
          </a:p>
          <a:p>
            <a:r>
              <a:rPr lang="en-GB" b="1" dirty="0">
                <a:solidFill>
                  <a:srgbClr val="7030A0"/>
                </a:solidFill>
                <a:ea typeface="DengXian" panose="02010600030101010101" pitchFamily="2" charset="-122"/>
                <a:cs typeface="Arial" panose="020B0604020202020204" pitchFamily="34" charset="0"/>
              </a:rPr>
              <a:t>Email: </a:t>
            </a:r>
            <a:r>
              <a:rPr lang="en-GB" dirty="0">
                <a:ea typeface="DengXian" panose="02010600030101010101" pitchFamily="2" charset="-122"/>
                <a:cs typeface="Arial" panose="020B0604020202020204" pitchFamily="34" charset="0"/>
                <a:hlinkClick r:id="rId7">
                  <a:extLst>
                    <a:ext uri="{A12FA001-AC4F-418D-AE19-62706E023703}">
                      <ahyp:hlinkClr xmlns:ahyp="http://schemas.microsoft.com/office/drawing/2018/hyperlinkcolor" val="tx"/>
                    </a:ext>
                  </a:extLst>
                </a:hlinkClick>
              </a:rPr>
              <a:t>hello@purplespace.org</a:t>
            </a:r>
            <a:r>
              <a:rPr lang="en-GB" dirty="0">
                <a:ea typeface="DengXian" panose="02010600030101010101" pitchFamily="2" charset="-122"/>
                <a:cs typeface="Arial" panose="020B0604020202020204" pitchFamily="34" charset="0"/>
              </a:rPr>
              <a:t> </a:t>
            </a:r>
          </a:p>
          <a:p>
            <a:endParaRPr lang="en-GB" dirty="0">
              <a:ea typeface="DengXian" panose="02010600030101010101" pitchFamily="2" charset="-122"/>
              <a:cs typeface="Arial" panose="020B0604020202020204" pitchFamily="34" charset="0"/>
            </a:endParaRPr>
          </a:p>
          <a:p>
            <a:r>
              <a:rPr lang="en-GB" b="1" dirty="0">
                <a:solidFill>
                  <a:srgbClr val="7030A0"/>
                </a:solidFill>
                <a:ea typeface="DengXian" panose="02010600030101010101" pitchFamily="2" charset="-122"/>
                <a:cs typeface="Arial" panose="020B0604020202020204" pitchFamily="34" charset="0"/>
              </a:rPr>
              <a:t>Twitter: </a:t>
            </a:r>
            <a:r>
              <a:rPr lang="en-GB" dirty="0">
                <a:ea typeface="DengXian" panose="02010600030101010101" pitchFamily="2" charset="-122"/>
                <a:cs typeface="Arial" panose="020B0604020202020204" pitchFamily="34" charset="0"/>
              </a:rPr>
              <a:t>@</a:t>
            </a:r>
            <a:r>
              <a:rPr lang="en-GB" dirty="0" err="1">
                <a:ea typeface="DengXian" panose="02010600030101010101" pitchFamily="2" charset="-122"/>
                <a:cs typeface="Arial" panose="020B0604020202020204" pitchFamily="34" charset="0"/>
              </a:rPr>
              <a:t>mypurplespace</a:t>
            </a:r>
            <a:endParaRPr lang="en-GB" dirty="0">
              <a:ea typeface="DengXian" panose="02010600030101010101" pitchFamily="2" charset="-122"/>
              <a:cs typeface="Arial" panose="020B0604020202020204" pitchFamily="34" charset="0"/>
            </a:endParaRPr>
          </a:p>
          <a:p>
            <a:endParaRPr lang="en-GB" dirty="0">
              <a:ea typeface="DengXian" panose="02010600030101010101" pitchFamily="2" charset="-122"/>
              <a:cs typeface="Arial" panose="020B0604020202020204" pitchFamily="34" charset="0"/>
            </a:endParaRPr>
          </a:p>
          <a:p>
            <a:r>
              <a:rPr lang="en-GB" b="1" dirty="0">
                <a:solidFill>
                  <a:srgbClr val="7030A0"/>
                </a:solidFill>
                <a:ea typeface="DengXian" panose="02010600030101010101" pitchFamily="2" charset="-122"/>
                <a:cs typeface="Arial" panose="020B0604020202020204" pitchFamily="34" charset="0"/>
              </a:rPr>
              <a:t>LinkedIn</a:t>
            </a:r>
            <a:r>
              <a:rPr lang="en-GB" dirty="0">
                <a:ea typeface="DengXian" panose="02010600030101010101" pitchFamily="2" charset="-122"/>
                <a:cs typeface="Arial" panose="020B0604020202020204" pitchFamily="34" charset="0"/>
              </a:rPr>
              <a:t>: linkedin.com/company/</a:t>
            </a:r>
            <a:r>
              <a:rPr lang="en-GB" dirty="0" err="1">
                <a:ea typeface="DengXian" panose="02010600030101010101" pitchFamily="2" charset="-122"/>
                <a:cs typeface="Arial" panose="020B0604020202020204" pitchFamily="34" charset="0"/>
              </a:rPr>
              <a:t>purplespace</a:t>
            </a:r>
            <a:endParaRPr lang="en-GB" dirty="0">
              <a:ea typeface="DengXian" panose="02010600030101010101" pitchFamily="2" charset="-122"/>
              <a:cs typeface="Arial" panose="020B0604020202020204" pitchFamily="34" charset="0"/>
            </a:endParaRPr>
          </a:p>
          <a:p>
            <a:endParaRPr lang="en-GB" dirty="0">
              <a:ea typeface="DengXian" panose="02010600030101010101" pitchFamily="2" charset="-122"/>
              <a:cs typeface="Arial" panose="020B0604020202020204" pitchFamily="34" charset="0"/>
            </a:endParaRPr>
          </a:p>
          <a:p>
            <a:r>
              <a:rPr lang="en-GB" b="1" dirty="0">
                <a:solidFill>
                  <a:srgbClr val="7030A0"/>
                </a:solidFill>
                <a:ea typeface="DengXian" panose="02010600030101010101" pitchFamily="2" charset="-122"/>
                <a:cs typeface="Arial" panose="020B0604020202020204" pitchFamily="34" charset="0"/>
              </a:rPr>
              <a:t>Facebook</a:t>
            </a:r>
            <a:r>
              <a:rPr lang="en-GB" dirty="0">
                <a:ea typeface="DengXian" panose="02010600030101010101" pitchFamily="2" charset="-122"/>
                <a:cs typeface="Arial" panose="020B0604020202020204" pitchFamily="34" charset="0"/>
              </a:rPr>
              <a:t>: facebook.com/</a:t>
            </a:r>
            <a:r>
              <a:rPr lang="en-GB" dirty="0" err="1">
                <a:ea typeface="DengXian" panose="02010600030101010101" pitchFamily="2" charset="-122"/>
                <a:cs typeface="Arial" panose="020B0604020202020204" pitchFamily="34" charset="0"/>
              </a:rPr>
              <a:t>mypurplespace</a:t>
            </a:r>
            <a:endParaRPr lang="en-GB" dirty="0">
              <a:ea typeface="DengXian" panose="02010600030101010101" pitchFamily="2" charset="-122"/>
              <a:cs typeface="Arial" panose="020B0604020202020204" pitchFamily="34" charset="0"/>
            </a:endParaRPr>
          </a:p>
          <a:p>
            <a:endParaRPr lang="en-US" dirty="0"/>
          </a:p>
        </p:txBody>
      </p:sp>
      <p:pic>
        <p:nvPicPr>
          <p:cNvPr id="12" name="Picture 11">
            <a:extLst>
              <a:ext uri="{FF2B5EF4-FFF2-40B4-BE49-F238E27FC236}">
                <a16:creationId xmlns:a16="http://schemas.microsoft.com/office/drawing/2014/main" id="{6E6E55F7-93BE-444B-A830-07054035C8B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1000" y="76200"/>
            <a:ext cx="1225199" cy="583402"/>
          </a:xfrm>
          <a:prstGeom prst="rect">
            <a:avLst/>
          </a:prstGeom>
        </p:spPr>
      </p:pic>
    </p:spTree>
    <p:extLst>
      <p:ext uri="{BB962C8B-B14F-4D97-AF65-F5344CB8AC3E}">
        <p14:creationId xmlns:p14="http://schemas.microsoft.com/office/powerpoint/2010/main" val="2317433155"/>
      </p:ext>
    </p:extLst>
  </p:cSld>
  <p:clrMapOvr>
    <a:masterClrMapping/>
  </p:clrMapOvr>
</p:sld>
</file>

<file path=ppt/theme/theme1.xml><?xml version="1.0" encoding="utf-8"?>
<a:theme xmlns:a="http://schemas.openxmlformats.org/drawingml/2006/main" name="HSBC Template_4x3">
  <a:themeElements>
    <a:clrScheme name="HSBC_Colours">
      <a:dk1>
        <a:sysClr val="windowText" lastClr="000000"/>
      </a:dk1>
      <a:lt1>
        <a:sysClr val="window" lastClr="FFFFFF"/>
      </a:lt1>
      <a:dk2>
        <a:srgbClr val="44546A"/>
      </a:dk2>
      <a:lt2>
        <a:srgbClr val="E7E6E6"/>
      </a:lt2>
      <a:accent1>
        <a:srgbClr val="DB0011"/>
      </a:accent1>
      <a:accent2>
        <a:srgbClr val="767576"/>
      </a:accent2>
      <a:accent3>
        <a:srgbClr val="D7D8D6"/>
      </a:accent3>
      <a:accent4>
        <a:srgbClr val="F3F3F3"/>
      </a:accent4>
      <a:accent5>
        <a:srgbClr val="252525"/>
      </a:accent5>
      <a:accent6>
        <a:srgbClr val="000000"/>
      </a:accent6>
      <a:hlink>
        <a:srgbClr val="0563C1"/>
      </a:hlink>
      <a:folHlink>
        <a:srgbClr val="954F72"/>
      </a:folHlink>
    </a:clrScheme>
    <a:fontScheme name="HSBC_Fonts">
      <a:majorFont>
        <a:latin typeface="Univers Next for HSBC Medium"/>
        <a:ea typeface=""/>
        <a:cs typeface=""/>
      </a:majorFont>
      <a:minorFont>
        <a:latin typeface="Univers Next for HSBC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marL="285750" indent="-285750">
          <a:spcBef>
            <a:spcPts val="1000"/>
          </a:spcBef>
          <a:buClr>
            <a:schemeClr val="accent1"/>
          </a:buClr>
          <a:buSzPct val="90000"/>
          <a:buFont typeface="Wingdings" panose="05000000000000000000" pitchFamily="2" charset="2"/>
          <a:buChar char="u"/>
          <a:defRPr sz="1400" dirty="0" smtClean="0"/>
        </a:defPPr>
      </a:lstStyle>
    </a:txDef>
  </a:objectDefaults>
  <a:extraClrSchemeLst/>
  <a:extLst>
    <a:ext uri="{05A4C25C-085E-4340-85A3-A5531E510DB2}">
      <thm15:themeFamily xmlns:thm15="http://schemas.microsoft.com/office/thememl/2012/main" name="Presentation2" id="{5EB7D0EE-BE28-4DAE-BF2E-3D86254C3BA8}" vid="{EFE9C03C-660E-4732-8264-6EBA8D287A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0E91DB424A5314BBFF0176FF81146F6" ma:contentTypeVersion="10" ma:contentTypeDescription="Create a new document." ma:contentTypeScope="" ma:versionID="2643f8c68bdbb8f8494377dd94c8a64d">
  <xsd:schema xmlns:xsd="http://www.w3.org/2001/XMLSchema" xmlns:xs="http://www.w3.org/2001/XMLSchema" xmlns:p="http://schemas.microsoft.com/office/2006/metadata/properties" xmlns:ns2="6181f0a9-ca81-4085-a8ba-b630f4a9140e" targetNamespace="http://schemas.microsoft.com/office/2006/metadata/properties" ma:root="true" ma:fieldsID="60db1a55abefa0ab36c9a5c00c92d1e4" ns2:_="">
    <xsd:import namespace="6181f0a9-ca81-4085-a8ba-b630f4a9140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81f0a9-ca81-4085-a8ba-b630f4a9140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84A711D-A350-4D0B-8595-86224D692D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81f0a9-ca81-4085-a8ba-b630f4a9140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A2BA2AE-3FCB-47D0-A657-2F24A831DA6E}">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6057330C-0F4A-4475-8505-CFC544A61D0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111275</TotalTime>
  <Words>1066</Words>
  <Application>Microsoft Office PowerPoint</Application>
  <PresentationFormat>Widescreen</PresentationFormat>
  <Paragraphs>76</Paragraphs>
  <Slides>10</Slides>
  <Notes>7</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HSBC Template_4x3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vector>
  </TitlesOfParts>
  <Company>HSBC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Enterprise PMO</dc:title>
  <dc:creator>Diana Harris</dc:creator>
  <cp:keywords>PUBLIC</cp:keywords>
  <dc:description>INTERNAL</dc:description>
  <cp:lastModifiedBy>Graeme Moffat - HSBC</cp:lastModifiedBy>
  <cp:revision>2301</cp:revision>
  <cp:lastPrinted>2019-07-08T13:28:20Z</cp:lastPrinted>
  <dcterms:created xsi:type="dcterms:W3CDTF">2016-07-01T09:28:53Z</dcterms:created>
  <dcterms:modified xsi:type="dcterms:W3CDTF">2021-11-29T09:51:10Z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ource">
    <vt:lpwstr>Internal</vt:lpwstr>
  </property>
  <property fmtid="{D5CDD505-2E9C-101B-9397-08002B2CF9AE}" pid="3" name="Footers">
    <vt:lpwstr>Footers</vt:lpwstr>
  </property>
  <property fmtid="{D5CDD505-2E9C-101B-9397-08002B2CF9AE}" pid="4" name="ContentTypeId">
    <vt:lpwstr>0x010100E0E91DB424A5314BBFF0176FF81146F6</vt:lpwstr>
  </property>
  <property fmtid="{D5CDD505-2E9C-101B-9397-08002B2CF9AE}" pid="5" name="edb6de76176e4098991607a6cb7a3b83">
    <vt:lpwstr/>
  </property>
  <property fmtid="{D5CDD505-2E9C-101B-9397-08002B2CF9AE}" pid="6" name="Record Category">
    <vt:lpwstr/>
  </property>
  <property fmtid="{D5CDD505-2E9C-101B-9397-08002B2CF9AE}" pid="7" name="IsMyDocuments">
    <vt:bool>true</vt:bool>
  </property>
  <property fmtid="{D5CDD505-2E9C-101B-9397-08002B2CF9AE}" pid="8" name="MSIP_Label_0a8e637f-7bb7-4040-a22f-4e3924ef3558_Enabled">
    <vt:lpwstr>true</vt:lpwstr>
  </property>
  <property fmtid="{D5CDD505-2E9C-101B-9397-08002B2CF9AE}" pid="9" name="MSIP_Label_0a8e637f-7bb7-4040-a22f-4e3924ef3558_SetDate">
    <vt:lpwstr>2021-11-17T14:43:47Z</vt:lpwstr>
  </property>
  <property fmtid="{D5CDD505-2E9C-101B-9397-08002B2CF9AE}" pid="10" name="MSIP_Label_0a8e637f-7bb7-4040-a22f-4e3924ef3558_Method">
    <vt:lpwstr>Privileged</vt:lpwstr>
  </property>
  <property fmtid="{D5CDD505-2E9C-101B-9397-08002B2CF9AE}" pid="11" name="MSIP_Label_0a8e637f-7bb7-4040-a22f-4e3924ef3558_Name">
    <vt:lpwstr>CLAINTERN</vt:lpwstr>
  </property>
  <property fmtid="{D5CDD505-2E9C-101B-9397-08002B2CF9AE}" pid="12" name="MSIP_Label_0a8e637f-7bb7-4040-a22f-4e3924ef3558_SiteId">
    <vt:lpwstr>e0fd434d-ba64-497b-90d2-859c472e1a92</vt:lpwstr>
  </property>
  <property fmtid="{D5CDD505-2E9C-101B-9397-08002B2CF9AE}" pid="13" name="MSIP_Label_0a8e637f-7bb7-4040-a22f-4e3924ef3558_ActionId">
    <vt:lpwstr>19360bc0-fb7f-496b-9b08-f469c592104d</vt:lpwstr>
  </property>
  <property fmtid="{D5CDD505-2E9C-101B-9397-08002B2CF9AE}" pid="14" name="MSIP_Label_0a8e637f-7bb7-4040-a22f-4e3924ef3558_ContentBits">
    <vt:lpwstr>2</vt:lpwstr>
  </property>
  <property fmtid="{D5CDD505-2E9C-101B-9397-08002B2CF9AE}" pid="15" name="Classification">
    <vt:lpwstr>INTERNAL</vt:lpwstr>
  </property>
</Properties>
</file>